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6" r:id="rId9"/>
    <p:sldId id="263" r:id="rId10"/>
    <p:sldId id="264" r:id="rId11"/>
  </p:sldIdLst>
  <p:sldSz cx="18288000" cy="10287000"/>
  <p:notesSz cx="6858000" cy="9144000"/>
  <p:embeddedFontLst>
    <p:embeddedFont>
      <p:font typeface="Calibri" panose="020F0502020204030204" pitchFamily="34" charset="0"/>
      <p:regular r:id="rId13"/>
      <p:bold r:id="rId14"/>
      <p:italic r:id="rId15"/>
      <p:boldItalic r:id="rId16"/>
    </p:embeddedFont>
    <p:embeddedFont>
      <p:font typeface="Harrington" panose="04040505050A02020702" pitchFamily="82" charset="0"/>
      <p:regular r:id="rId17"/>
    </p:embeddedFont>
    <p:embeddedFont>
      <p:font typeface="Playfair Display" panose="00000500000000000000" pitchFamily="2"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2" roundtripDataSignature="AMtx7mjkVErBgkzwdww23IfFAQNcXjOOF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0" d="100"/>
          <a:sy n="50" d="100"/>
        </p:scale>
        <p:origin x="946" y="39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customschemas.google.com/relationships/presentationmetadata" Target="metadata"/><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it Pandey" userId="681a170ad6299315" providerId="LiveId" clId="{AEC2BF10-3816-4AB6-A17D-EB7C520E1B97}"/>
    <pc:docChg chg="modSld">
      <pc:chgData name="Mohit Pandey" userId="681a170ad6299315" providerId="LiveId" clId="{AEC2BF10-3816-4AB6-A17D-EB7C520E1B97}" dt="2025-07-04T18:21:03.346" v="79" actId="20577"/>
      <pc:docMkLst>
        <pc:docMk/>
      </pc:docMkLst>
      <pc:sldChg chg="modSp mod">
        <pc:chgData name="Mohit Pandey" userId="681a170ad6299315" providerId="LiveId" clId="{AEC2BF10-3816-4AB6-A17D-EB7C520E1B97}" dt="2025-07-04T18:08:20.025" v="30" actId="113"/>
        <pc:sldMkLst>
          <pc:docMk/>
          <pc:sldMk cId="0" sldId="257"/>
        </pc:sldMkLst>
        <pc:spChg chg="mod">
          <ac:chgData name="Mohit Pandey" userId="681a170ad6299315" providerId="LiveId" clId="{AEC2BF10-3816-4AB6-A17D-EB7C520E1B97}" dt="2025-07-04T18:08:20.025" v="30" actId="113"/>
          <ac:spMkLst>
            <pc:docMk/>
            <pc:sldMk cId="0" sldId="257"/>
            <ac:spMk id="99" creationId="{00000000-0000-0000-0000-000000000000}"/>
          </ac:spMkLst>
        </pc:spChg>
      </pc:sldChg>
      <pc:sldChg chg="modSp mod">
        <pc:chgData name="Mohit Pandey" userId="681a170ad6299315" providerId="LiveId" clId="{AEC2BF10-3816-4AB6-A17D-EB7C520E1B97}" dt="2025-07-04T18:08:10.907" v="29" actId="1076"/>
        <pc:sldMkLst>
          <pc:docMk/>
          <pc:sldMk cId="0" sldId="258"/>
        </pc:sldMkLst>
        <pc:spChg chg="mod">
          <ac:chgData name="Mohit Pandey" userId="681a170ad6299315" providerId="LiveId" clId="{AEC2BF10-3816-4AB6-A17D-EB7C520E1B97}" dt="2025-07-04T18:08:10.907" v="29" actId="1076"/>
          <ac:spMkLst>
            <pc:docMk/>
            <pc:sldMk cId="0" sldId="258"/>
            <ac:spMk id="108" creationId="{00000000-0000-0000-0000-000000000000}"/>
          </ac:spMkLst>
        </pc:spChg>
      </pc:sldChg>
      <pc:sldChg chg="addSp modSp mod">
        <pc:chgData name="Mohit Pandey" userId="681a170ad6299315" providerId="LiveId" clId="{AEC2BF10-3816-4AB6-A17D-EB7C520E1B97}" dt="2025-07-04T18:05:35.695" v="17" actId="1076"/>
        <pc:sldMkLst>
          <pc:docMk/>
          <pc:sldMk cId="0" sldId="259"/>
        </pc:sldMkLst>
        <pc:spChg chg="mod">
          <ac:chgData name="Mohit Pandey" userId="681a170ad6299315" providerId="LiveId" clId="{AEC2BF10-3816-4AB6-A17D-EB7C520E1B97}" dt="2025-07-04T18:04:44.507" v="7" actId="1076"/>
          <ac:spMkLst>
            <pc:docMk/>
            <pc:sldMk cId="0" sldId="259"/>
            <ac:spMk id="2" creationId="{29424A51-AA56-E37F-486D-E0C8C538D72B}"/>
          </ac:spMkLst>
        </pc:spChg>
        <pc:spChg chg="mod">
          <ac:chgData name="Mohit Pandey" userId="681a170ad6299315" providerId="LiveId" clId="{AEC2BF10-3816-4AB6-A17D-EB7C520E1B97}" dt="2025-07-04T18:04:28.535" v="4" actId="1076"/>
          <ac:spMkLst>
            <pc:docMk/>
            <pc:sldMk cId="0" sldId="259"/>
            <ac:spMk id="13" creationId="{B7483D66-7167-805F-BD64-345157715F82}"/>
          </ac:spMkLst>
        </pc:spChg>
        <pc:spChg chg="mod">
          <ac:chgData name="Mohit Pandey" userId="681a170ad6299315" providerId="LiveId" clId="{AEC2BF10-3816-4AB6-A17D-EB7C520E1B97}" dt="2025-07-04T18:04:18.667" v="2" actId="1076"/>
          <ac:spMkLst>
            <pc:docMk/>
            <pc:sldMk cId="0" sldId="259"/>
            <ac:spMk id="17" creationId="{1BB7287B-4F3C-9BF7-99D7-C3A71CE392E6}"/>
          </ac:spMkLst>
        </pc:spChg>
        <pc:spChg chg="mod">
          <ac:chgData name="Mohit Pandey" userId="681a170ad6299315" providerId="LiveId" clId="{AEC2BF10-3816-4AB6-A17D-EB7C520E1B97}" dt="2025-07-04T18:05:06.017" v="10" actId="1076"/>
          <ac:spMkLst>
            <pc:docMk/>
            <pc:sldMk cId="0" sldId="259"/>
            <ac:spMk id="23" creationId="{467C541A-525D-69BA-BED3-D5F5EAEBAC4D}"/>
          </ac:spMkLst>
        </pc:spChg>
        <pc:spChg chg="mod">
          <ac:chgData name="Mohit Pandey" userId="681a170ad6299315" providerId="LiveId" clId="{AEC2BF10-3816-4AB6-A17D-EB7C520E1B97}" dt="2025-07-04T18:05:30.450" v="16" actId="1076"/>
          <ac:spMkLst>
            <pc:docMk/>
            <pc:sldMk cId="0" sldId="259"/>
            <ac:spMk id="24" creationId="{C016BC39-5588-E7E9-C19C-A0CAB39A73C6}"/>
          </ac:spMkLst>
        </pc:spChg>
        <pc:spChg chg="mod">
          <ac:chgData name="Mohit Pandey" userId="681a170ad6299315" providerId="LiveId" clId="{AEC2BF10-3816-4AB6-A17D-EB7C520E1B97}" dt="2025-07-04T18:05:00.582" v="9" actId="1076"/>
          <ac:spMkLst>
            <pc:docMk/>
            <pc:sldMk cId="0" sldId="259"/>
            <ac:spMk id="35" creationId="{51E8CAD9-67B3-7D36-294F-A315A5065C87}"/>
          </ac:spMkLst>
        </pc:spChg>
        <pc:spChg chg="mod">
          <ac:chgData name="Mohit Pandey" userId="681a170ad6299315" providerId="LiveId" clId="{AEC2BF10-3816-4AB6-A17D-EB7C520E1B97}" dt="2025-07-04T18:04:39.386" v="6" actId="1076"/>
          <ac:spMkLst>
            <pc:docMk/>
            <pc:sldMk cId="0" sldId="259"/>
            <ac:spMk id="115" creationId="{00000000-0000-0000-0000-000000000000}"/>
          </ac:spMkLst>
        </pc:spChg>
        <pc:spChg chg="mod">
          <ac:chgData name="Mohit Pandey" userId="681a170ad6299315" providerId="LiveId" clId="{AEC2BF10-3816-4AB6-A17D-EB7C520E1B97}" dt="2025-07-04T18:05:35.695" v="17" actId="1076"/>
          <ac:spMkLst>
            <pc:docMk/>
            <pc:sldMk cId="0" sldId="259"/>
            <ac:spMk id="117" creationId="{00000000-0000-0000-0000-000000000000}"/>
          </ac:spMkLst>
        </pc:spChg>
        <pc:cxnChg chg="add mod">
          <ac:chgData name="Mohit Pandey" userId="681a170ad6299315" providerId="LiveId" clId="{AEC2BF10-3816-4AB6-A17D-EB7C520E1B97}" dt="2025-07-04T18:05:11.753" v="11" actId="1076"/>
          <ac:cxnSpMkLst>
            <pc:docMk/>
            <pc:sldMk cId="0" sldId="259"/>
            <ac:cxnSpMk id="5" creationId="{C655B0D7-EB30-4D4F-E438-7A0798ED41F9}"/>
          </ac:cxnSpMkLst>
        </pc:cxnChg>
        <pc:cxnChg chg="mod">
          <ac:chgData name="Mohit Pandey" userId="681a170ad6299315" providerId="LiveId" clId="{AEC2BF10-3816-4AB6-A17D-EB7C520E1B97}" dt="2025-07-04T18:04:50.416" v="8" actId="1076"/>
          <ac:cxnSpMkLst>
            <pc:docMk/>
            <pc:sldMk cId="0" sldId="259"/>
            <ac:cxnSpMk id="7" creationId="{F99FBECD-F807-7EE1-EFEE-BEA6B7399D4F}"/>
          </ac:cxnSpMkLst>
        </pc:cxnChg>
        <pc:cxnChg chg="mod">
          <ac:chgData name="Mohit Pandey" userId="681a170ad6299315" providerId="LiveId" clId="{AEC2BF10-3816-4AB6-A17D-EB7C520E1B97}" dt="2025-07-04T18:04:34.635" v="5" actId="1076"/>
          <ac:cxnSpMkLst>
            <pc:docMk/>
            <pc:sldMk cId="0" sldId="259"/>
            <ac:cxnSpMk id="11" creationId="{96522CED-9286-4170-EAAD-2E6FA1DBD38D}"/>
          </ac:cxnSpMkLst>
        </pc:cxnChg>
        <pc:cxnChg chg="mod">
          <ac:chgData name="Mohit Pandey" userId="681a170ad6299315" providerId="LiveId" clId="{AEC2BF10-3816-4AB6-A17D-EB7C520E1B97}" dt="2025-07-04T18:04:23.346" v="3" actId="1076"/>
          <ac:cxnSpMkLst>
            <pc:docMk/>
            <pc:sldMk cId="0" sldId="259"/>
            <ac:cxnSpMk id="14" creationId="{2104DBAA-923F-59FB-628B-7BA4B4C6A714}"/>
          </ac:cxnSpMkLst>
        </pc:cxnChg>
        <pc:cxnChg chg="mod">
          <ac:chgData name="Mohit Pandey" userId="681a170ad6299315" providerId="LiveId" clId="{AEC2BF10-3816-4AB6-A17D-EB7C520E1B97}" dt="2025-07-04T18:05:26.109" v="15" actId="1076"/>
          <ac:cxnSpMkLst>
            <pc:docMk/>
            <pc:sldMk cId="0" sldId="259"/>
            <ac:cxnSpMk id="18" creationId="{F31C44CA-FDBA-9629-E70D-172C57448D8A}"/>
          </ac:cxnSpMkLst>
        </pc:cxnChg>
        <pc:cxnChg chg="mod">
          <ac:chgData name="Mohit Pandey" userId="681a170ad6299315" providerId="LiveId" clId="{AEC2BF10-3816-4AB6-A17D-EB7C520E1B97}" dt="2025-07-04T18:05:19.518" v="13" actId="1076"/>
          <ac:cxnSpMkLst>
            <pc:docMk/>
            <pc:sldMk cId="0" sldId="259"/>
            <ac:cxnSpMk id="29" creationId="{9283CC33-3C89-81C0-C694-35A3712BFD0F}"/>
          </ac:cxnSpMkLst>
        </pc:cxnChg>
      </pc:sldChg>
      <pc:sldChg chg="modSp mod">
        <pc:chgData name="Mohit Pandey" userId="681a170ad6299315" providerId="LiveId" clId="{AEC2BF10-3816-4AB6-A17D-EB7C520E1B97}" dt="2025-07-04T18:13:38.245" v="59" actId="1076"/>
        <pc:sldMkLst>
          <pc:docMk/>
          <pc:sldMk cId="0" sldId="260"/>
        </pc:sldMkLst>
        <pc:spChg chg="mod">
          <ac:chgData name="Mohit Pandey" userId="681a170ad6299315" providerId="LiveId" clId="{AEC2BF10-3816-4AB6-A17D-EB7C520E1B97}" dt="2025-07-04T18:12:29.120" v="50" actId="1076"/>
          <ac:spMkLst>
            <pc:docMk/>
            <pc:sldMk cId="0" sldId="260"/>
            <ac:spMk id="18" creationId="{803AAECD-042A-4F71-3943-A215F07FC0CD}"/>
          </ac:spMkLst>
        </pc:spChg>
        <pc:spChg chg="mod">
          <ac:chgData name="Mohit Pandey" userId="681a170ad6299315" providerId="LiveId" clId="{AEC2BF10-3816-4AB6-A17D-EB7C520E1B97}" dt="2025-07-04T18:12:34.178" v="51" actId="1076"/>
          <ac:spMkLst>
            <pc:docMk/>
            <pc:sldMk cId="0" sldId="260"/>
            <ac:spMk id="20" creationId="{D74E80D2-E3B1-47E5-39B5-16F19B4C9B61}"/>
          </ac:spMkLst>
        </pc:spChg>
        <pc:spChg chg="mod">
          <ac:chgData name="Mohit Pandey" userId="681a170ad6299315" providerId="LiveId" clId="{AEC2BF10-3816-4AB6-A17D-EB7C520E1B97}" dt="2025-07-04T18:12:39.837" v="52" actId="1076"/>
          <ac:spMkLst>
            <pc:docMk/>
            <pc:sldMk cId="0" sldId="260"/>
            <ac:spMk id="22" creationId="{30C894D8-418F-2F1F-1D09-0F196B00721F}"/>
          </ac:spMkLst>
        </pc:spChg>
        <pc:spChg chg="mod">
          <ac:chgData name="Mohit Pandey" userId="681a170ad6299315" providerId="LiveId" clId="{AEC2BF10-3816-4AB6-A17D-EB7C520E1B97}" dt="2025-07-04T18:12:45.141" v="53" actId="1076"/>
          <ac:spMkLst>
            <pc:docMk/>
            <pc:sldMk cId="0" sldId="260"/>
            <ac:spMk id="24" creationId="{8924D021-C529-47EF-945E-922A43F18D45}"/>
          </ac:spMkLst>
        </pc:spChg>
        <pc:spChg chg="mod">
          <ac:chgData name="Mohit Pandey" userId="681a170ad6299315" providerId="LiveId" clId="{AEC2BF10-3816-4AB6-A17D-EB7C520E1B97}" dt="2025-07-04T18:12:52.707" v="54" actId="1076"/>
          <ac:spMkLst>
            <pc:docMk/>
            <pc:sldMk cId="0" sldId="260"/>
            <ac:spMk id="26" creationId="{56F3BBAA-EF45-74E2-7198-CBD3FAFB43D3}"/>
          </ac:spMkLst>
        </pc:spChg>
        <pc:spChg chg="mod">
          <ac:chgData name="Mohit Pandey" userId="681a170ad6299315" providerId="LiveId" clId="{AEC2BF10-3816-4AB6-A17D-EB7C520E1B97}" dt="2025-07-04T18:13:04.043" v="55" actId="1076"/>
          <ac:spMkLst>
            <pc:docMk/>
            <pc:sldMk cId="0" sldId="260"/>
            <ac:spMk id="28" creationId="{BF080D6C-5EBB-2B69-676F-2A44CD71D852}"/>
          </ac:spMkLst>
        </pc:spChg>
        <pc:spChg chg="mod">
          <ac:chgData name="Mohit Pandey" userId="681a170ad6299315" providerId="LiveId" clId="{AEC2BF10-3816-4AB6-A17D-EB7C520E1B97}" dt="2025-07-04T18:13:18.371" v="56" actId="1076"/>
          <ac:spMkLst>
            <pc:docMk/>
            <pc:sldMk cId="0" sldId="260"/>
            <ac:spMk id="123" creationId="{00000000-0000-0000-0000-000000000000}"/>
          </ac:spMkLst>
        </pc:spChg>
        <pc:spChg chg="mod">
          <ac:chgData name="Mohit Pandey" userId="681a170ad6299315" providerId="LiveId" clId="{AEC2BF10-3816-4AB6-A17D-EB7C520E1B97}" dt="2025-07-04T18:13:30.655" v="58" actId="113"/>
          <ac:spMkLst>
            <pc:docMk/>
            <pc:sldMk cId="0" sldId="260"/>
            <ac:spMk id="125" creationId="{00000000-0000-0000-0000-000000000000}"/>
          </ac:spMkLst>
        </pc:spChg>
        <pc:picChg chg="mod">
          <ac:chgData name="Mohit Pandey" userId="681a170ad6299315" providerId="LiveId" clId="{AEC2BF10-3816-4AB6-A17D-EB7C520E1B97}" dt="2025-07-04T18:13:38.245" v="59" actId="1076"/>
          <ac:picMkLst>
            <pc:docMk/>
            <pc:sldMk cId="0" sldId="260"/>
            <ac:picMk id="124" creationId="{00000000-0000-0000-0000-000000000000}"/>
          </ac:picMkLst>
        </pc:picChg>
      </pc:sldChg>
      <pc:sldChg chg="modSp mod">
        <pc:chgData name="Mohit Pandey" userId="681a170ad6299315" providerId="LiveId" clId="{AEC2BF10-3816-4AB6-A17D-EB7C520E1B97}" dt="2025-07-04T18:07:08.101" v="24" actId="14100"/>
        <pc:sldMkLst>
          <pc:docMk/>
          <pc:sldMk cId="0" sldId="262"/>
        </pc:sldMkLst>
        <pc:spChg chg="mod">
          <ac:chgData name="Mohit Pandey" userId="681a170ad6299315" providerId="LiveId" clId="{AEC2BF10-3816-4AB6-A17D-EB7C520E1B97}" dt="2025-07-04T18:07:08.101" v="24" actId="14100"/>
          <ac:spMkLst>
            <pc:docMk/>
            <pc:sldMk cId="0" sldId="262"/>
            <ac:spMk id="141" creationId="{00000000-0000-0000-0000-000000000000}"/>
          </ac:spMkLst>
        </pc:spChg>
      </pc:sldChg>
      <pc:sldChg chg="modSp mod">
        <pc:chgData name="Mohit Pandey" userId="681a170ad6299315" providerId="LiveId" clId="{AEC2BF10-3816-4AB6-A17D-EB7C520E1B97}" dt="2025-07-04T18:21:03.346" v="79" actId="20577"/>
        <pc:sldMkLst>
          <pc:docMk/>
          <pc:sldMk cId="0" sldId="263"/>
        </pc:sldMkLst>
        <pc:spChg chg="mod">
          <ac:chgData name="Mohit Pandey" userId="681a170ad6299315" providerId="LiveId" clId="{AEC2BF10-3816-4AB6-A17D-EB7C520E1B97}" dt="2025-07-04T18:21:03.346" v="79" actId="20577"/>
          <ac:spMkLst>
            <pc:docMk/>
            <pc:sldMk cId="0" sldId="263"/>
            <ac:spMk id="3" creationId="{60628359-0B25-77DA-9889-805204EF329E}"/>
          </ac:spMkLst>
        </pc:spChg>
        <pc:spChg chg="mod">
          <ac:chgData name="Mohit Pandey" userId="681a170ad6299315" providerId="LiveId" clId="{AEC2BF10-3816-4AB6-A17D-EB7C520E1B97}" dt="2025-07-04T18:20:50.178" v="71" actId="1076"/>
          <ac:spMkLst>
            <pc:docMk/>
            <pc:sldMk cId="0" sldId="263"/>
            <ac:spMk id="4" creationId="{C7A351BE-67C7-CF58-000B-1C4475C94564}"/>
          </ac:spMkLst>
        </pc:spChg>
        <pc:spChg chg="mod">
          <ac:chgData name="Mohit Pandey" userId="681a170ad6299315" providerId="LiveId" clId="{AEC2BF10-3816-4AB6-A17D-EB7C520E1B97}" dt="2025-07-04T18:19:31.331" v="67" actId="1076"/>
          <ac:spMkLst>
            <pc:docMk/>
            <pc:sldMk cId="0" sldId="263"/>
            <ac:spMk id="5" creationId="{9C5101AE-8FD4-1A32-1F6B-1E7D889A230C}"/>
          </ac:spMkLst>
        </pc:spChg>
        <pc:spChg chg="mod">
          <ac:chgData name="Mohit Pandey" userId="681a170ad6299315" providerId="LiveId" clId="{AEC2BF10-3816-4AB6-A17D-EB7C520E1B97}" dt="2025-07-04T18:19:33.973" v="68" actId="1076"/>
          <ac:spMkLst>
            <pc:docMk/>
            <pc:sldMk cId="0" sldId="263"/>
            <ac:spMk id="6" creationId="{EE64A66D-5944-B2CE-39BA-CE0C96DE0A61}"/>
          </ac:spMkLst>
        </pc:spChg>
        <pc:spChg chg="mod">
          <ac:chgData name="Mohit Pandey" userId="681a170ad6299315" providerId="LiveId" clId="{AEC2BF10-3816-4AB6-A17D-EB7C520E1B97}" dt="2025-07-04T18:19:14.957" v="60" actId="1076"/>
          <ac:spMkLst>
            <pc:docMk/>
            <pc:sldMk cId="0" sldId="263"/>
            <ac:spMk id="149" creationId="{00000000-0000-0000-0000-000000000000}"/>
          </ac:spMkLst>
        </pc:spChg>
      </pc:sldChg>
      <pc:sldChg chg="modSp mod">
        <pc:chgData name="Mohit Pandey" userId="681a170ad6299315" providerId="LiveId" clId="{AEC2BF10-3816-4AB6-A17D-EB7C520E1B97}" dt="2025-07-04T18:07:57.477" v="28" actId="1076"/>
        <pc:sldMkLst>
          <pc:docMk/>
          <pc:sldMk cId="0" sldId="264"/>
        </pc:sldMkLst>
        <pc:spChg chg="mod">
          <ac:chgData name="Mohit Pandey" userId="681a170ad6299315" providerId="LiveId" clId="{AEC2BF10-3816-4AB6-A17D-EB7C520E1B97}" dt="2025-07-04T18:07:57.477" v="28" actId="1076"/>
          <ac:spMkLst>
            <pc:docMk/>
            <pc:sldMk cId="0" sldId="264"/>
            <ac:spMk id="158" creationId="{00000000-0000-0000-0000-000000000000}"/>
          </ac:spMkLst>
        </pc:spChg>
      </pc:sldChg>
      <pc:sldChg chg="modSp mod">
        <pc:chgData name="Mohit Pandey" userId="681a170ad6299315" providerId="LiveId" clId="{AEC2BF10-3816-4AB6-A17D-EB7C520E1B97}" dt="2025-07-04T18:07:39.714" v="26" actId="1076"/>
        <pc:sldMkLst>
          <pc:docMk/>
          <pc:sldMk cId="2027922574" sldId="266"/>
        </pc:sldMkLst>
        <pc:spChg chg="mod">
          <ac:chgData name="Mohit Pandey" userId="681a170ad6299315" providerId="LiveId" clId="{AEC2BF10-3816-4AB6-A17D-EB7C520E1B97}" dt="2025-07-04T18:07:28.759" v="25" actId="1076"/>
          <ac:spMkLst>
            <pc:docMk/>
            <pc:sldMk cId="2027922574" sldId="266"/>
            <ac:spMk id="3" creationId="{A3CCC329-9CE3-DC9D-6F2D-91F959A4645F}"/>
          </ac:spMkLst>
        </pc:spChg>
        <pc:spChg chg="mod">
          <ac:chgData name="Mohit Pandey" userId="681a170ad6299315" providerId="LiveId" clId="{AEC2BF10-3816-4AB6-A17D-EB7C520E1B97}" dt="2025-07-04T18:07:39.714" v="26" actId="1076"/>
          <ac:spMkLst>
            <pc:docMk/>
            <pc:sldMk cId="2027922574" sldId="266"/>
            <ac:spMk id="158" creationId="{18088AE7-ECA9-9772-3CB2-534B48C3D2C6}"/>
          </ac:spMkLst>
        </pc:spChg>
      </pc:sldChg>
    </pc:docChg>
  </pc:docChgLst>
</pc:chgInfo>
</file>

<file path=ppt/media/image1.png>
</file>

<file path=ppt/media/image2.png>
</file>

<file path=ppt/media/image3.png>
</file>

<file path=ppt/media/image4.gif>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3" name="Google Shape;15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 name="Google Shape;12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 name="Google Shape;12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a:extLst>
            <a:ext uri="{FF2B5EF4-FFF2-40B4-BE49-F238E27FC236}">
              <a16:creationId xmlns:a16="http://schemas.microsoft.com/office/drawing/2014/main" id="{5104E399-09EB-2FE1-BF9D-4A2ED59943D3}"/>
            </a:ext>
          </a:extLst>
        </p:cNvPr>
        <p:cNvGrpSpPr/>
        <p:nvPr/>
      </p:nvGrpSpPr>
      <p:grpSpPr>
        <a:xfrm>
          <a:off x="0" y="0"/>
          <a:ext cx="0" cy="0"/>
          <a:chOff x="0" y="0"/>
          <a:chExt cx="0" cy="0"/>
        </a:xfrm>
      </p:grpSpPr>
      <p:sp>
        <p:nvSpPr>
          <p:cNvPr id="152" name="Google Shape;152;p9:notes">
            <a:extLst>
              <a:ext uri="{FF2B5EF4-FFF2-40B4-BE49-F238E27FC236}">
                <a16:creationId xmlns:a16="http://schemas.microsoft.com/office/drawing/2014/main" id="{9C14A8F2-D7BA-6727-195C-F883DF697D8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3" name="Google Shape;153;p9:notes">
            <a:extLst>
              <a:ext uri="{FF2B5EF4-FFF2-40B4-BE49-F238E27FC236}">
                <a16:creationId xmlns:a16="http://schemas.microsoft.com/office/drawing/2014/main" id="{3F342663-6AED-F4A9-9C67-6815EA10273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141000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21"/>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21"/>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3"/>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4"/>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4"/>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5"/>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15"/>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1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16"/>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16"/>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8"/>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8"/>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18"/>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9"/>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9"/>
          <p:cNvSpPr>
            <a:spLocks noGrp="1"/>
          </p:cNvSpPr>
          <p:nvPr>
            <p:ph type="pic" idx="2"/>
          </p:nvPr>
        </p:nvSpPr>
        <p:spPr>
          <a:xfrm>
            <a:off x="1792288" y="612775"/>
            <a:ext cx="5486400" cy="4114800"/>
          </a:xfrm>
          <a:prstGeom prst="rect">
            <a:avLst/>
          </a:prstGeom>
          <a:noFill/>
          <a:ln>
            <a:noFill/>
          </a:ln>
        </p:spPr>
      </p:sp>
      <p:sp>
        <p:nvSpPr>
          <p:cNvPr id="64" name="Google Shape;64;p19"/>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2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0"/>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0"/>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gif"/><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4.gif"/></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F8AD8"/>
        </a:solidFill>
        <a:effectLst/>
      </p:bgPr>
    </p:bg>
    <p:spTree>
      <p:nvGrpSpPr>
        <p:cNvPr id="1" name="Shape 83"/>
        <p:cNvGrpSpPr/>
        <p:nvPr/>
      </p:nvGrpSpPr>
      <p:grpSpPr>
        <a:xfrm>
          <a:off x="0" y="0"/>
          <a:ext cx="0" cy="0"/>
          <a:chOff x="0" y="0"/>
          <a:chExt cx="0" cy="0"/>
        </a:xfrm>
      </p:grpSpPr>
      <p:sp>
        <p:nvSpPr>
          <p:cNvPr id="84" name="Google Shape;84;p1"/>
          <p:cNvSpPr/>
          <p:nvPr/>
        </p:nvSpPr>
        <p:spPr>
          <a:xfrm rot="-5400000">
            <a:off x="1316575" y="-2414045"/>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US"/>
          </a:p>
        </p:txBody>
      </p:sp>
      <p:sp>
        <p:nvSpPr>
          <p:cNvPr id="85" name="Google Shape;85;p1"/>
          <p:cNvSpPr txBox="1"/>
          <p:nvPr/>
        </p:nvSpPr>
        <p:spPr>
          <a:xfrm>
            <a:off x="8805730" y="4972050"/>
            <a:ext cx="5384026" cy="1488000"/>
          </a:xfrm>
          <a:prstGeom prst="rect">
            <a:avLst/>
          </a:prstGeom>
          <a:noFill/>
          <a:ln>
            <a:noFill/>
          </a:ln>
        </p:spPr>
        <p:txBody>
          <a:bodyPr spcFirstLastPara="1" wrap="square" lIns="0" tIns="0" rIns="0" bIns="0" anchor="t" anchorCtr="0">
            <a:spAutoFit/>
          </a:bodyPr>
          <a:lstStyle/>
          <a:p>
            <a:pPr marL="0" marR="0" lvl="0" indent="0" algn="r" rtl="0">
              <a:lnSpc>
                <a:spcPct val="673055"/>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86" name="Google Shape;86;p1"/>
          <p:cNvSpPr/>
          <p:nvPr/>
        </p:nvSpPr>
        <p:spPr>
          <a:xfrm>
            <a:off x="4177436" y="202404"/>
            <a:ext cx="1870386" cy="1636090"/>
          </a:xfrm>
          <a:custGeom>
            <a:avLst/>
            <a:gdLst/>
            <a:ahLst/>
            <a:cxnLst/>
            <a:rect l="l" t="t" r="r" b="b"/>
            <a:pathLst>
              <a:path w="1870386" h="1636090" extrusionOk="0">
                <a:moveTo>
                  <a:pt x="0" y="0"/>
                </a:moveTo>
                <a:lnTo>
                  <a:pt x="1870386" y="0"/>
                </a:lnTo>
                <a:lnTo>
                  <a:pt x="1870386" y="1636090"/>
                </a:lnTo>
                <a:lnTo>
                  <a:pt x="0" y="1636090"/>
                </a:lnTo>
                <a:lnTo>
                  <a:pt x="0" y="0"/>
                </a:lnTo>
                <a:close/>
              </a:path>
            </a:pathLst>
          </a:custGeom>
          <a:blipFill rotWithShape="1">
            <a:blip r:embed="rId4">
              <a:alphaModFix amt="80000"/>
            </a:blip>
            <a:stretch>
              <a:fillRect l="-3381" r="-3380" b="-2126"/>
            </a:stretch>
          </a:blipFill>
          <a:ln>
            <a:noFill/>
          </a:ln>
        </p:spPr>
        <p:txBody>
          <a:bodyPr/>
          <a:lstStyle/>
          <a:p>
            <a:endParaRPr lang="en-US"/>
          </a:p>
        </p:txBody>
      </p:sp>
      <p:sp>
        <p:nvSpPr>
          <p:cNvPr id="87" name="Google Shape;87;p1"/>
          <p:cNvSpPr/>
          <p:nvPr/>
        </p:nvSpPr>
        <p:spPr>
          <a:xfrm>
            <a:off x="10268945" y="202404"/>
            <a:ext cx="4256942" cy="1720114"/>
          </a:xfrm>
          <a:custGeom>
            <a:avLst/>
            <a:gdLst/>
            <a:ahLst/>
            <a:cxnLst/>
            <a:rect l="l" t="t" r="r" b="b"/>
            <a:pathLst>
              <a:path w="4256942" h="1720114" extrusionOk="0">
                <a:moveTo>
                  <a:pt x="0" y="0"/>
                </a:moveTo>
                <a:lnTo>
                  <a:pt x="4256942" y="0"/>
                </a:lnTo>
                <a:lnTo>
                  <a:pt x="4256942" y="1720113"/>
                </a:lnTo>
                <a:lnTo>
                  <a:pt x="0" y="1720113"/>
                </a:lnTo>
                <a:lnTo>
                  <a:pt x="0" y="0"/>
                </a:lnTo>
                <a:close/>
              </a:path>
            </a:pathLst>
          </a:custGeom>
          <a:blipFill rotWithShape="1">
            <a:blip r:embed="rId5">
              <a:alphaModFix/>
            </a:blip>
            <a:stretch>
              <a:fillRect t="-124432" b="-125756"/>
            </a:stretch>
          </a:blipFill>
          <a:ln>
            <a:noFill/>
          </a:ln>
        </p:spPr>
        <p:txBody>
          <a:bodyPr/>
          <a:lstStyle/>
          <a:p>
            <a:endParaRPr lang="en-US"/>
          </a:p>
        </p:txBody>
      </p:sp>
      <p:pic>
        <p:nvPicPr>
          <p:cNvPr id="88" name="Google Shape;88;p1"/>
          <p:cNvPicPr preferRelativeResize="0"/>
          <p:nvPr/>
        </p:nvPicPr>
        <p:blipFill rotWithShape="1">
          <a:blip r:embed="rId6">
            <a:alphaModFix/>
          </a:blip>
          <a:srcRect/>
          <a:stretch/>
        </p:blipFill>
        <p:spPr>
          <a:xfrm rot="-10798857">
            <a:off x="2913592" y="2777294"/>
            <a:ext cx="11569793" cy="6479084"/>
          </a:xfrm>
          <a:prstGeom prst="rect">
            <a:avLst/>
          </a:prstGeom>
          <a:noFill/>
          <a:ln>
            <a:noFill/>
          </a:ln>
        </p:spPr>
      </p:pic>
      <p:sp>
        <p:nvSpPr>
          <p:cNvPr id="89" name="Google Shape;89;p1"/>
          <p:cNvSpPr/>
          <p:nvPr/>
        </p:nvSpPr>
        <p:spPr>
          <a:xfrm>
            <a:off x="6763374" y="-270584"/>
            <a:ext cx="4084712" cy="4386202"/>
          </a:xfrm>
          <a:custGeom>
            <a:avLst/>
            <a:gdLst/>
            <a:ahLst/>
            <a:cxnLst/>
            <a:rect l="l" t="t" r="r" b="b"/>
            <a:pathLst>
              <a:path w="4084712" h="4386202" extrusionOk="0">
                <a:moveTo>
                  <a:pt x="0" y="0"/>
                </a:moveTo>
                <a:lnTo>
                  <a:pt x="4084712" y="0"/>
                </a:lnTo>
                <a:lnTo>
                  <a:pt x="4084712" y="4386202"/>
                </a:lnTo>
                <a:lnTo>
                  <a:pt x="0" y="4386202"/>
                </a:lnTo>
                <a:lnTo>
                  <a:pt x="0" y="0"/>
                </a:lnTo>
                <a:close/>
              </a:path>
            </a:pathLst>
          </a:custGeom>
          <a:blipFill rotWithShape="1">
            <a:blip r:embed="rId7">
              <a:alphaModFix/>
            </a:blip>
            <a:stretch>
              <a:fillRect l="-3661" r="-3715"/>
            </a:stretch>
          </a:blipFill>
          <a:ln>
            <a:noFill/>
          </a:ln>
        </p:spPr>
        <p:txBody>
          <a:bodyPr/>
          <a:lstStyle/>
          <a:p>
            <a:endParaRPr lang="en-US"/>
          </a:p>
        </p:txBody>
      </p:sp>
      <p:sp>
        <p:nvSpPr>
          <p:cNvPr id="90" name="Google Shape;90;p1"/>
          <p:cNvSpPr txBox="1"/>
          <p:nvPr/>
        </p:nvSpPr>
        <p:spPr>
          <a:xfrm>
            <a:off x="3127575" y="4115614"/>
            <a:ext cx="11735100" cy="1182900"/>
          </a:xfrm>
          <a:prstGeom prst="rect">
            <a:avLst/>
          </a:prstGeom>
          <a:noFill/>
          <a:ln>
            <a:noFill/>
          </a:ln>
        </p:spPr>
        <p:txBody>
          <a:bodyPr spcFirstLastPara="1" wrap="square" lIns="0" tIns="0" rIns="0" bIns="0" anchor="t" anchorCtr="0">
            <a:spAutoFit/>
          </a:bodyPr>
          <a:lstStyle/>
          <a:p>
            <a:pPr marL="0" marR="0" lvl="0" indent="0" algn="ctr" rtl="0">
              <a:lnSpc>
                <a:spcPct val="80000"/>
              </a:lnSpc>
              <a:spcBef>
                <a:spcPts val="0"/>
              </a:spcBef>
              <a:spcAft>
                <a:spcPts val="0"/>
              </a:spcAft>
              <a:buNone/>
            </a:pPr>
            <a:r>
              <a:rPr lang="en-US" sz="9605" b="0" i="0" u="none" strike="noStrike" cap="none">
                <a:solidFill>
                  <a:srgbClr val="009CFF"/>
                </a:solidFill>
                <a:latin typeface="Arial"/>
                <a:ea typeface="Arial"/>
                <a:cs typeface="Arial"/>
                <a:sym typeface="Arial"/>
              </a:rPr>
              <a:t>HackOrbit</a:t>
            </a:r>
            <a:r>
              <a:rPr lang="en-US"/>
              <a:t>   </a:t>
            </a:r>
            <a:r>
              <a:rPr lang="en-US" sz="9605" b="0" i="0" u="none" strike="noStrike" cap="none">
                <a:solidFill>
                  <a:srgbClr val="009CFF"/>
                </a:solidFill>
                <a:latin typeface="Arial"/>
                <a:ea typeface="Arial"/>
                <a:cs typeface="Arial"/>
                <a:sym typeface="Arial"/>
              </a:rPr>
              <a:t>2025</a:t>
            </a:r>
            <a:endParaRPr/>
          </a:p>
        </p:txBody>
      </p:sp>
      <p:sp>
        <p:nvSpPr>
          <p:cNvPr id="91" name="Google Shape;91;p1"/>
          <p:cNvSpPr txBox="1"/>
          <p:nvPr/>
        </p:nvSpPr>
        <p:spPr>
          <a:xfrm>
            <a:off x="5486400" y="7226525"/>
            <a:ext cx="6984460" cy="870816"/>
          </a:xfrm>
          <a:prstGeom prst="rect">
            <a:avLst/>
          </a:prstGeom>
          <a:noFill/>
          <a:ln>
            <a:noFill/>
          </a:ln>
        </p:spPr>
        <p:txBody>
          <a:bodyPr spcFirstLastPara="1" wrap="square" lIns="0" tIns="0" rIns="0" bIns="0" anchor="t" anchorCtr="0">
            <a:spAutoFit/>
          </a:bodyPr>
          <a:lstStyle/>
          <a:p>
            <a:pPr marL="0" marR="0" lvl="0" indent="0" algn="ctr" rtl="0">
              <a:lnSpc>
                <a:spcPct val="111004"/>
              </a:lnSpc>
              <a:spcBef>
                <a:spcPts val="0"/>
              </a:spcBef>
              <a:spcAft>
                <a:spcPts val="0"/>
              </a:spcAft>
              <a:buNone/>
            </a:pPr>
            <a:r>
              <a:rPr lang="en-US" sz="5098" b="1" dirty="0">
                <a:solidFill>
                  <a:srgbClr val="D9D9D9"/>
                </a:solidFill>
              </a:rPr>
              <a:t>HACKNOVA</a:t>
            </a:r>
            <a:endParaRPr dirty="0"/>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9"/>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US"/>
          </a:p>
        </p:txBody>
      </p:sp>
      <p:sp>
        <p:nvSpPr>
          <p:cNvPr id="156" name="Google Shape;156;p9"/>
          <p:cNvSpPr/>
          <p:nvPr/>
        </p:nvSpPr>
        <p:spPr>
          <a:xfrm rot="-5400000">
            <a:off x="1549952" y="-4844903"/>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US"/>
          </a:p>
        </p:txBody>
      </p:sp>
      <p:pic>
        <p:nvPicPr>
          <p:cNvPr id="157" name="Google Shape;157;p9"/>
          <p:cNvPicPr preferRelativeResize="0"/>
          <p:nvPr/>
        </p:nvPicPr>
        <p:blipFill rotWithShape="1">
          <a:blip r:embed="rId5">
            <a:alphaModFix/>
          </a:blip>
          <a:srcRect/>
          <a:stretch/>
        </p:blipFill>
        <p:spPr>
          <a:xfrm rot="-10798857">
            <a:off x="4832696" y="2189493"/>
            <a:ext cx="8590832" cy="4810866"/>
          </a:xfrm>
          <a:prstGeom prst="rect">
            <a:avLst/>
          </a:prstGeom>
          <a:noFill/>
          <a:ln>
            <a:noFill/>
          </a:ln>
        </p:spPr>
      </p:pic>
      <p:sp>
        <p:nvSpPr>
          <p:cNvPr id="158" name="Google Shape;158;p9"/>
          <p:cNvSpPr txBox="1"/>
          <p:nvPr/>
        </p:nvSpPr>
        <p:spPr>
          <a:xfrm>
            <a:off x="2622107" y="3948214"/>
            <a:ext cx="13012009" cy="3364960"/>
          </a:xfrm>
          <a:prstGeom prst="rect">
            <a:avLst/>
          </a:prstGeom>
          <a:noFill/>
          <a:ln>
            <a:noFill/>
          </a:ln>
        </p:spPr>
        <p:txBody>
          <a:bodyPr spcFirstLastPara="1" wrap="square" lIns="0" tIns="0" rIns="0" bIns="0" anchor="t" anchorCtr="0">
            <a:spAutoFit/>
          </a:bodyPr>
          <a:lstStyle/>
          <a:p>
            <a:pPr marL="0" marR="0" lvl="0" indent="0" algn="ctr" rtl="0">
              <a:lnSpc>
                <a:spcPct val="114999"/>
              </a:lnSpc>
              <a:spcBef>
                <a:spcPts val="0"/>
              </a:spcBef>
              <a:spcAft>
                <a:spcPts val="0"/>
              </a:spcAft>
              <a:buNone/>
            </a:pPr>
            <a:r>
              <a:rPr lang="en-US" sz="19014" b="1" i="0" u="none" strike="noStrike" cap="none" dirty="0">
                <a:solidFill>
                  <a:srgbClr val="FFFFFF"/>
                </a:solidFill>
                <a:latin typeface="Playfair Display"/>
                <a:ea typeface="Playfair Display"/>
                <a:cs typeface="Playfair Display"/>
                <a:sym typeface="Playfair Display"/>
              </a:rPr>
              <a:t>Thank you</a:t>
            </a:r>
            <a:endParaRPr dirty="0"/>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US"/>
          </a:p>
        </p:txBody>
      </p:sp>
      <p:sp>
        <p:nvSpPr>
          <p:cNvPr id="97" name="Google Shape;97;p2"/>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US"/>
          </a:p>
        </p:txBody>
      </p:sp>
      <p:pic>
        <p:nvPicPr>
          <p:cNvPr id="98" name="Google Shape;98;p2"/>
          <p:cNvPicPr preferRelativeResize="0"/>
          <p:nvPr/>
        </p:nvPicPr>
        <p:blipFill rotWithShape="1">
          <a:blip r:embed="rId5">
            <a:alphaModFix/>
          </a:blip>
          <a:srcRect/>
          <a:stretch/>
        </p:blipFill>
        <p:spPr>
          <a:xfrm rot="-10798857">
            <a:off x="2439463" y="2409075"/>
            <a:ext cx="12598346" cy="6065173"/>
          </a:xfrm>
          <a:prstGeom prst="rect">
            <a:avLst/>
          </a:prstGeom>
          <a:noFill/>
          <a:ln>
            <a:noFill/>
          </a:ln>
        </p:spPr>
      </p:pic>
      <p:sp>
        <p:nvSpPr>
          <p:cNvPr id="99" name="Google Shape;99;p2"/>
          <p:cNvSpPr txBox="1"/>
          <p:nvPr/>
        </p:nvSpPr>
        <p:spPr>
          <a:xfrm>
            <a:off x="1915886" y="416066"/>
            <a:ext cx="15486743" cy="4290149"/>
          </a:xfrm>
          <a:prstGeom prst="rect">
            <a:avLst/>
          </a:prstGeom>
          <a:noFill/>
          <a:ln>
            <a:noFill/>
          </a:ln>
        </p:spPr>
        <p:txBody>
          <a:bodyPr spcFirstLastPara="1" wrap="square" lIns="0" tIns="0" rIns="0" bIns="0" anchor="t" anchorCtr="0">
            <a:spAutoFit/>
          </a:bodyPr>
          <a:lstStyle/>
          <a:p>
            <a:pPr lvl="0" algn="ctr">
              <a:lnSpc>
                <a:spcPct val="109990"/>
              </a:lnSpc>
            </a:pPr>
            <a:r>
              <a:rPr lang="en-US" sz="6336" b="0" i="0" u="none" strike="noStrike" cap="none" dirty="0">
                <a:solidFill>
                  <a:srgbClr val="FFFFFF"/>
                </a:solidFill>
                <a:latin typeface="Arial"/>
                <a:ea typeface="Arial"/>
                <a:cs typeface="Arial"/>
                <a:sym typeface="Arial"/>
              </a:rPr>
              <a:t> </a:t>
            </a:r>
            <a:r>
              <a:rPr lang="en-IN" sz="6336" b="1" dirty="0">
                <a:solidFill>
                  <a:srgbClr val="FFFFFF"/>
                </a:solidFill>
              </a:rPr>
              <a:t>Empowering Rural Healthcare with Smart Accessible Technology</a:t>
            </a:r>
            <a:endParaRPr b="1" dirty="0"/>
          </a:p>
          <a:p>
            <a:pPr marL="0" marR="0" lvl="0" indent="0" algn="ctr" rtl="0">
              <a:lnSpc>
                <a:spcPct val="109990"/>
              </a:lnSpc>
              <a:spcBef>
                <a:spcPts val="0"/>
              </a:spcBef>
              <a:spcAft>
                <a:spcPts val="0"/>
              </a:spcAft>
              <a:buNone/>
            </a:pPr>
            <a:endParaRPr sz="6336" b="1" i="0" u="none" strike="noStrike" cap="none" dirty="0">
              <a:solidFill>
                <a:srgbClr val="FFFFFF"/>
              </a:solidFill>
              <a:latin typeface="Arial"/>
              <a:ea typeface="Arial"/>
              <a:cs typeface="Arial"/>
              <a:sym typeface="Arial"/>
            </a:endParaRPr>
          </a:p>
          <a:p>
            <a:pPr marL="0" marR="0" lvl="0" indent="0" algn="ctr" rtl="0">
              <a:lnSpc>
                <a:spcPct val="109990"/>
              </a:lnSpc>
              <a:spcBef>
                <a:spcPts val="0"/>
              </a:spcBef>
              <a:spcAft>
                <a:spcPts val="0"/>
              </a:spcAft>
              <a:buNone/>
            </a:pPr>
            <a:endParaRPr sz="6336" b="0" i="0" u="none" strike="noStrike" cap="none" dirty="0">
              <a:solidFill>
                <a:srgbClr val="FFFFFF"/>
              </a:solidFill>
              <a:latin typeface="Arial"/>
              <a:ea typeface="Arial"/>
              <a:cs typeface="Arial"/>
              <a:sym typeface="Arial"/>
            </a:endParaRPr>
          </a:p>
        </p:txBody>
      </p:sp>
      <p:sp>
        <p:nvSpPr>
          <p:cNvPr id="3" name="TextBox 2">
            <a:extLst>
              <a:ext uri="{FF2B5EF4-FFF2-40B4-BE49-F238E27FC236}">
                <a16:creationId xmlns:a16="http://schemas.microsoft.com/office/drawing/2014/main" id="{1E62A214-9AB4-5866-0EB9-5AFBF4FA8D44}"/>
              </a:ext>
            </a:extLst>
          </p:cNvPr>
          <p:cNvSpPr txBox="1"/>
          <p:nvPr/>
        </p:nvSpPr>
        <p:spPr>
          <a:xfrm>
            <a:off x="1262743" y="3706264"/>
            <a:ext cx="16822057" cy="3108543"/>
          </a:xfrm>
          <a:prstGeom prst="rect">
            <a:avLst/>
          </a:prstGeom>
          <a:noFill/>
        </p:spPr>
        <p:txBody>
          <a:bodyPr wrap="square">
            <a:spAutoFit/>
          </a:bodyPr>
          <a:lstStyle/>
          <a:p>
            <a:r>
              <a:rPr lang="en-IN" sz="2800" dirty="0">
                <a:solidFill>
                  <a:schemeClr val="bg1"/>
                </a:solidFill>
              </a:rPr>
              <a:t>In many rural and semi-urban areas, patients often lack access to basic healthcare follow-ups after doctor visits. There’s no digital record of vitals, no reminder for medications, and no easy way to connect with doctors for small queries. This leads to neglected care and late diagnosis.</a:t>
            </a:r>
          </a:p>
          <a:p>
            <a:endParaRPr lang="en-IN" sz="2800" dirty="0">
              <a:solidFill>
                <a:schemeClr val="bg1"/>
              </a:solidFill>
            </a:endParaRPr>
          </a:p>
          <a:p>
            <a:r>
              <a:rPr lang="en-IN" sz="2800" dirty="0">
                <a:solidFill>
                  <a:schemeClr val="bg1"/>
                </a:solidFill>
              </a:rPr>
              <a:t>How can we build a simple, lightweight web platform that helps patients track their health vitals (like blood pressure, sugar, etc.), get basic health tips in their local language, and allow doctors to remotely monitor progress and send guidance—without the need for high-end smartphones or complex apps?</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4AAD"/>
        </a:solidFill>
        <a:effectLst/>
      </p:bgPr>
    </p:bg>
    <p:spTree>
      <p:nvGrpSpPr>
        <p:cNvPr id="1" name="Shape 104"/>
        <p:cNvGrpSpPr/>
        <p:nvPr/>
      </p:nvGrpSpPr>
      <p:grpSpPr>
        <a:xfrm>
          <a:off x="0" y="0"/>
          <a:ext cx="0" cy="0"/>
          <a:chOff x="0" y="0"/>
          <a:chExt cx="0" cy="0"/>
        </a:xfrm>
      </p:grpSpPr>
      <p:sp>
        <p:nvSpPr>
          <p:cNvPr id="105" name="Google Shape;105;p3"/>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US"/>
          </a:p>
        </p:txBody>
      </p:sp>
      <p:sp>
        <p:nvSpPr>
          <p:cNvPr id="106" name="Google Shape;106;p3"/>
          <p:cNvSpPr/>
          <p:nvPr/>
        </p:nvSpPr>
        <p:spPr>
          <a:xfrm rot="-5400000">
            <a:off x="1549952" y="-4685053"/>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US"/>
          </a:p>
        </p:txBody>
      </p:sp>
      <p:pic>
        <p:nvPicPr>
          <p:cNvPr id="107" name="Google Shape;107;p3"/>
          <p:cNvPicPr preferRelativeResize="0"/>
          <p:nvPr/>
        </p:nvPicPr>
        <p:blipFill rotWithShape="1">
          <a:blip r:embed="rId5">
            <a:alphaModFix/>
          </a:blip>
          <a:srcRect/>
          <a:stretch/>
        </p:blipFill>
        <p:spPr>
          <a:xfrm rot="-10798857">
            <a:off x="4492965" y="2073409"/>
            <a:ext cx="9765317" cy="5468578"/>
          </a:xfrm>
          <a:prstGeom prst="rect">
            <a:avLst/>
          </a:prstGeom>
          <a:noFill/>
          <a:ln>
            <a:noFill/>
          </a:ln>
        </p:spPr>
      </p:pic>
      <p:sp>
        <p:nvSpPr>
          <p:cNvPr id="108" name="Google Shape;108;p3"/>
          <p:cNvSpPr txBox="1"/>
          <p:nvPr/>
        </p:nvSpPr>
        <p:spPr>
          <a:xfrm>
            <a:off x="4663116" y="1599163"/>
            <a:ext cx="9130784" cy="9584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1" i="0" u="none" strike="noStrike" cap="none" dirty="0">
                <a:solidFill>
                  <a:srgbClr val="FFFFFF"/>
                </a:solidFill>
                <a:latin typeface="Arial"/>
                <a:ea typeface="Arial"/>
                <a:cs typeface="Arial"/>
                <a:sym typeface="Arial"/>
              </a:rPr>
              <a:t>PROPOSED SOLUTION</a:t>
            </a:r>
            <a:endParaRPr b="1" dirty="0"/>
          </a:p>
        </p:txBody>
      </p:sp>
      <p:sp>
        <p:nvSpPr>
          <p:cNvPr id="109" name="Google Shape;109;p3"/>
          <p:cNvSpPr txBox="1"/>
          <p:nvPr/>
        </p:nvSpPr>
        <p:spPr>
          <a:xfrm>
            <a:off x="3190672" y="3298763"/>
            <a:ext cx="13404715" cy="4985980"/>
          </a:xfrm>
          <a:prstGeom prst="rect">
            <a:avLst/>
          </a:prstGeom>
          <a:noFill/>
          <a:ln>
            <a:noFill/>
          </a:ln>
        </p:spPr>
        <p:txBody>
          <a:bodyPr spcFirstLastPara="1" wrap="square" lIns="0" tIns="0" rIns="0" bIns="0" anchor="t" anchorCtr="0">
            <a:spAutoFit/>
          </a:bodyPr>
          <a:lstStyle/>
          <a:p>
            <a:pPr marL="457200" lvl="0" indent="-457200">
              <a:lnSpc>
                <a:spcPct val="150000"/>
              </a:lnSpc>
              <a:buFont typeface="Courier New" panose="02070309020205020404" pitchFamily="49" charset="0"/>
              <a:buChar char="o"/>
            </a:pPr>
            <a:r>
              <a:rPr lang="en-IN" sz="3600" dirty="0">
                <a:solidFill>
                  <a:schemeClr val="bg1"/>
                </a:solidFill>
              </a:rPr>
              <a:t>A web-based platform for patients and doctors where:</a:t>
            </a:r>
          </a:p>
          <a:p>
            <a:pPr marL="457200" lvl="0" indent="-457200">
              <a:lnSpc>
                <a:spcPct val="150000"/>
              </a:lnSpc>
              <a:buFont typeface="Courier New" panose="02070309020205020404" pitchFamily="49" charset="0"/>
              <a:buChar char="o"/>
            </a:pPr>
            <a:r>
              <a:rPr lang="en-IN" sz="3600" dirty="0">
                <a:solidFill>
                  <a:schemeClr val="bg1"/>
                </a:solidFill>
              </a:rPr>
              <a:t>Patients can log basic health vitals (BP, sugar, weight, etc.)</a:t>
            </a:r>
          </a:p>
          <a:p>
            <a:pPr marL="457200" lvl="0" indent="-457200">
              <a:lnSpc>
                <a:spcPct val="150000"/>
              </a:lnSpc>
              <a:buFont typeface="Courier New" panose="02070309020205020404" pitchFamily="49" charset="0"/>
              <a:buChar char="o"/>
            </a:pPr>
            <a:r>
              <a:rPr lang="en-IN" sz="3600" dirty="0">
                <a:solidFill>
                  <a:schemeClr val="bg1"/>
                </a:solidFill>
              </a:rPr>
              <a:t>Doctors can view patient progress remotely.</a:t>
            </a:r>
          </a:p>
          <a:p>
            <a:pPr marL="457200" lvl="0" indent="-457200">
              <a:lnSpc>
                <a:spcPct val="150000"/>
              </a:lnSpc>
              <a:buFont typeface="Courier New" panose="02070309020205020404" pitchFamily="49" charset="0"/>
              <a:buChar char="o"/>
            </a:pPr>
            <a:r>
              <a:rPr lang="en-IN" sz="3600" dirty="0">
                <a:solidFill>
                  <a:schemeClr val="bg1"/>
                </a:solidFill>
              </a:rPr>
              <a:t>Patients get medication &amp; checkup reminders.</a:t>
            </a:r>
          </a:p>
          <a:p>
            <a:pPr marL="457200" lvl="0" indent="-457200">
              <a:lnSpc>
                <a:spcPct val="150000"/>
              </a:lnSpc>
              <a:buFont typeface="Courier New" panose="02070309020205020404" pitchFamily="49" charset="0"/>
              <a:buChar char="o"/>
            </a:pPr>
            <a:r>
              <a:rPr lang="en-IN" sz="3600" dirty="0">
                <a:solidFill>
                  <a:schemeClr val="bg1"/>
                </a:solidFill>
              </a:rPr>
              <a:t>Health tips are provided in regional/local languages.</a:t>
            </a:r>
          </a:p>
          <a:p>
            <a:pPr marL="457200" lvl="0" indent="-457200">
              <a:lnSpc>
                <a:spcPct val="150000"/>
              </a:lnSpc>
              <a:buFont typeface="Courier New" panose="02070309020205020404" pitchFamily="49" charset="0"/>
              <a:buChar char="o"/>
            </a:pPr>
            <a:r>
              <a:rPr lang="en-IN" sz="3600" dirty="0">
                <a:solidFill>
                  <a:schemeClr val="bg1"/>
                </a:solidFill>
              </a:rPr>
              <a:t>Minimal data usage and mobile-browser friendly.</a:t>
            </a:r>
            <a:endParaRPr sz="3600" dirty="0">
              <a:solidFill>
                <a:schemeClr val="bg1"/>
              </a:solidFill>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4"/>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US"/>
          </a:p>
        </p:txBody>
      </p:sp>
      <p:sp>
        <p:nvSpPr>
          <p:cNvPr id="115" name="Google Shape;115;p4"/>
          <p:cNvSpPr/>
          <p:nvPr/>
        </p:nvSpPr>
        <p:spPr>
          <a:xfrm rot="-5400000">
            <a:off x="1702351" y="-4606344"/>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US"/>
          </a:p>
        </p:txBody>
      </p:sp>
      <p:sp>
        <p:nvSpPr>
          <p:cNvPr id="117" name="Google Shape;117;p4"/>
          <p:cNvSpPr txBox="1"/>
          <p:nvPr/>
        </p:nvSpPr>
        <p:spPr>
          <a:xfrm>
            <a:off x="4663116" y="-140546"/>
            <a:ext cx="9130784" cy="8057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0" i="0" u="none" strike="noStrike" cap="none" dirty="0">
                <a:solidFill>
                  <a:srgbClr val="FFFFFF"/>
                </a:solidFill>
                <a:latin typeface="Arial"/>
                <a:ea typeface="Arial"/>
                <a:cs typeface="Arial"/>
                <a:sym typeface="Arial"/>
              </a:rPr>
              <a:t>FLOWCHART / DIAGRAM</a:t>
            </a:r>
            <a:endParaRPr dirty="0"/>
          </a:p>
        </p:txBody>
      </p:sp>
      <p:sp>
        <p:nvSpPr>
          <p:cNvPr id="2" name="Rectangle: Rounded Corners 1">
            <a:extLst>
              <a:ext uri="{FF2B5EF4-FFF2-40B4-BE49-F238E27FC236}">
                <a16:creationId xmlns:a16="http://schemas.microsoft.com/office/drawing/2014/main" id="{29424A51-AA56-E37F-486D-E0C8C538D72B}"/>
              </a:ext>
            </a:extLst>
          </p:cNvPr>
          <p:cNvSpPr/>
          <p:nvPr/>
        </p:nvSpPr>
        <p:spPr>
          <a:xfrm>
            <a:off x="2546424" y="1094968"/>
            <a:ext cx="3329211" cy="21045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3200" dirty="0">
                <a:ln w="0"/>
                <a:solidFill>
                  <a:schemeClr val="tx1"/>
                </a:solidFill>
                <a:effectLst>
                  <a:outerShdw blurRad="38100" dist="19050" dir="2700000" algn="tl" rotWithShape="0">
                    <a:schemeClr val="dk1">
                      <a:alpha val="40000"/>
                    </a:schemeClr>
                  </a:outerShdw>
                </a:effectLst>
              </a:rPr>
              <a:t>Patient Sign</a:t>
            </a:r>
          </a:p>
          <a:p>
            <a:pPr algn="ctr"/>
            <a:r>
              <a:rPr lang="en-IN" sz="3200" dirty="0">
                <a:ln w="0"/>
                <a:solidFill>
                  <a:schemeClr val="tx1"/>
                </a:solidFill>
                <a:effectLst>
                  <a:outerShdw blurRad="38100" dist="19050" dir="2700000" algn="tl" rotWithShape="0">
                    <a:schemeClr val="dk1">
                      <a:alpha val="40000"/>
                    </a:schemeClr>
                  </a:outerShdw>
                </a:effectLst>
              </a:rPr>
              <a:t>Up/Login</a:t>
            </a:r>
          </a:p>
        </p:txBody>
      </p:sp>
      <p:cxnSp>
        <p:nvCxnSpPr>
          <p:cNvPr id="7" name="Straight Arrow Connector 6">
            <a:extLst>
              <a:ext uri="{FF2B5EF4-FFF2-40B4-BE49-F238E27FC236}">
                <a16:creationId xmlns:a16="http://schemas.microsoft.com/office/drawing/2014/main" id="{F99FBECD-F807-7EE1-EFEE-BEA6B7399D4F}"/>
              </a:ext>
            </a:extLst>
          </p:cNvPr>
          <p:cNvCxnSpPr>
            <a:cxnSpLocks/>
          </p:cNvCxnSpPr>
          <p:nvPr/>
        </p:nvCxnSpPr>
        <p:spPr>
          <a:xfrm>
            <a:off x="5807982" y="2173290"/>
            <a:ext cx="32343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96522CED-9286-4170-EAAD-2E6FA1DBD38D}"/>
              </a:ext>
            </a:extLst>
          </p:cNvPr>
          <p:cNvCxnSpPr>
            <a:cxnSpLocks/>
          </p:cNvCxnSpPr>
          <p:nvPr/>
        </p:nvCxnSpPr>
        <p:spPr>
          <a:xfrm>
            <a:off x="4212599" y="2601613"/>
            <a:ext cx="0" cy="14021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angle: Rounded Corners 12">
            <a:extLst>
              <a:ext uri="{FF2B5EF4-FFF2-40B4-BE49-F238E27FC236}">
                <a16:creationId xmlns:a16="http://schemas.microsoft.com/office/drawing/2014/main" id="{B7483D66-7167-805F-BD64-345157715F82}"/>
              </a:ext>
            </a:extLst>
          </p:cNvPr>
          <p:cNvSpPr/>
          <p:nvPr/>
        </p:nvSpPr>
        <p:spPr>
          <a:xfrm>
            <a:off x="2537998" y="4003778"/>
            <a:ext cx="3329211" cy="243686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3200" dirty="0">
                <a:ln w="0"/>
                <a:solidFill>
                  <a:schemeClr val="tx1"/>
                </a:solidFill>
                <a:effectLst>
                  <a:outerShdw blurRad="38100" dist="19050" dir="2700000" algn="tl" rotWithShape="0">
                    <a:schemeClr val="dk1">
                      <a:alpha val="40000"/>
                    </a:schemeClr>
                  </a:outerShdw>
                </a:effectLst>
              </a:rPr>
              <a:t>Enter Daily</a:t>
            </a:r>
          </a:p>
          <a:p>
            <a:pPr algn="ctr"/>
            <a:r>
              <a:rPr lang="en-IN" sz="3200" dirty="0">
                <a:ln w="0"/>
                <a:solidFill>
                  <a:schemeClr val="tx1"/>
                </a:solidFill>
                <a:effectLst>
                  <a:outerShdw blurRad="38100" dist="19050" dir="2700000" algn="tl" rotWithShape="0">
                    <a:schemeClr val="dk1">
                      <a:alpha val="40000"/>
                    </a:schemeClr>
                  </a:outerShdw>
                </a:effectLst>
              </a:rPr>
              <a:t>Vitals(BP,Sugar,etc.)</a:t>
            </a:r>
          </a:p>
        </p:txBody>
      </p:sp>
      <p:cxnSp>
        <p:nvCxnSpPr>
          <p:cNvPr id="14" name="Straight Arrow Connector 13">
            <a:extLst>
              <a:ext uri="{FF2B5EF4-FFF2-40B4-BE49-F238E27FC236}">
                <a16:creationId xmlns:a16="http://schemas.microsoft.com/office/drawing/2014/main" id="{2104DBAA-923F-59FB-628B-7BA4B4C6A714}"/>
              </a:ext>
            </a:extLst>
          </p:cNvPr>
          <p:cNvCxnSpPr>
            <a:cxnSpLocks/>
          </p:cNvCxnSpPr>
          <p:nvPr/>
        </p:nvCxnSpPr>
        <p:spPr>
          <a:xfrm>
            <a:off x="4202603" y="5989803"/>
            <a:ext cx="0" cy="12834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Rounded Corners 16">
            <a:extLst>
              <a:ext uri="{FF2B5EF4-FFF2-40B4-BE49-F238E27FC236}">
                <a16:creationId xmlns:a16="http://schemas.microsoft.com/office/drawing/2014/main" id="{1BB7287B-4F3C-9BF7-99D7-C3A71CE392E6}"/>
              </a:ext>
            </a:extLst>
          </p:cNvPr>
          <p:cNvSpPr/>
          <p:nvPr/>
        </p:nvSpPr>
        <p:spPr>
          <a:xfrm>
            <a:off x="2537998" y="7273271"/>
            <a:ext cx="3329210" cy="21045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3200" dirty="0">
                <a:ln w="0"/>
                <a:solidFill>
                  <a:schemeClr val="tx1"/>
                </a:solidFill>
                <a:effectLst>
                  <a:outerShdw blurRad="38100" dist="19050" dir="2700000" algn="tl" rotWithShape="0">
                    <a:schemeClr val="dk1">
                      <a:alpha val="40000"/>
                    </a:schemeClr>
                  </a:outerShdw>
                </a:effectLst>
              </a:rPr>
              <a:t>Data stored</a:t>
            </a:r>
          </a:p>
          <a:p>
            <a:pPr algn="ctr"/>
            <a:r>
              <a:rPr lang="en-IN" sz="3200" dirty="0">
                <a:ln w="0"/>
                <a:solidFill>
                  <a:schemeClr val="tx1"/>
                </a:solidFill>
                <a:effectLst>
                  <a:outerShdw blurRad="38100" dist="19050" dir="2700000" algn="tl" rotWithShape="0">
                    <a:schemeClr val="dk1">
                      <a:alpha val="40000"/>
                    </a:schemeClr>
                  </a:outerShdw>
                </a:effectLst>
              </a:rPr>
              <a:t>In </a:t>
            </a:r>
            <a:r>
              <a:rPr lang="en-IN" sz="3200" dirty="0" err="1">
                <a:ln w="0"/>
                <a:solidFill>
                  <a:schemeClr val="tx1"/>
                </a:solidFill>
                <a:effectLst>
                  <a:outerShdw blurRad="38100" dist="19050" dir="2700000" algn="tl" rotWithShape="0">
                    <a:schemeClr val="dk1">
                      <a:alpha val="40000"/>
                    </a:schemeClr>
                  </a:outerShdw>
                </a:effectLst>
              </a:rPr>
              <a:t>Firestore</a:t>
            </a:r>
            <a:endParaRPr lang="en-IN" sz="3200" dirty="0">
              <a:ln w="0"/>
              <a:solidFill>
                <a:schemeClr val="tx1"/>
              </a:solidFill>
              <a:effectLst>
                <a:outerShdw blurRad="38100" dist="19050" dir="2700000" algn="tl" rotWithShape="0">
                  <a:schemeClr val="dk1">
                    <a:alpha val="40000"/>
                  </a:schemeClr>
                </a:outerShdw>
              </a:effectLst>
            </a:endParaRPr>
          </a:p>
        </p:txBody>
      </p:sp>
      <p:cxnSp>
        <p:nvCxnSpPr>
          <p:cNvPr id="18" name="Straight Arrow Connector 17">
            <a:extLst>
              <a:ext uri="{FF2B5EF4-FFF2-40B4-BE49-F238E27FC236}">
                <a16:creationId xmlns:a16="http://schemas.microsoft.com/office/drawing/2014/main" id="{F31C44CA-FDBA-9629-E70D-172C57448D8A}"/>
              </a:ext>
            </a:extLst>
          </p:cNvPr>
          <p:cNvCxnSpPr>
            <a:cxnSpLocks/>
          </p:cNvCxnSpPr>
          <p:nvPr/>
        </p:nvCxnSpPr>
        <p:spPr>
          <a:xfrm>
            <a:off x="5340808" y="8325906"/>
            <a:ext cx="320403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Rectangle: Rounded Corners 22">
            <a:extLst>
              <a:ext uri="{FF2B5EF4-FFF2-40B4-BE49-F238E27FC236}">
                <a16:creationId xmlns:a16="http://schemas.microsoft.com/office/drawing/2014/main" id="{467C541A-525D-69BA-BED3-D5F5EAEBAC4D}"/>
              </a:ext>
            </a:extLst>
          </p:cNvPr>
          <p:cNvSpPr/>
          <p:nvPr/>
        </p:nvSpPr>
        <p:spPr>
          <a:xfrm>
            <a:off x="8544842" y="7250070"/>
            <a:ext cx="3329210" cy="21045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3200" dirty="0">
                <a:ln w="0"/>
                <a:solidFill>
                  <a:schemeClr val="tx1"/>
                </a:solidFill>
                <a:effectLst>
                  <a:outerShdw blurRad="38100" dist="19050" dir="2700000" algn="tl" rotWithShape="0">
                    <a:schemeClr val="dk1">
                      <a:alpha val="40000"/>
                    </a:schemeClr>
                  </a:outerShdw>
                </a:effectLst>
              </a:rPr>
              <a:t>Doctor Sends Advice/Next Steps</a:t>
            </a:r>
          </a:p>
        </p:txBody>
      </p:sp>
      <p:sp>
        <p:nvSpPr>
          <p:cNvPr id="24" name="Rectangle: Rounded Corners 23">
            <a:extLst>
              <a:ext uri="{FF2B5EF4-FFF2-40B4-BE49-F238E27FC236}">
                <a16:creationId xmlns:a16="http://schemas.microsoft.com/office/drawing/2014/main" id="{C016BC39-5588-E7E9-C19C-A0CAB39A73C6}"/>
              </a:ext>
            </a:extLst>
          </p:cNvPr>
          <p:cNvSpPr/>
          <p:nvPr/>
        </p:nvSpPr>
        <p:spPr>
          <a:xfrm>
            <a:off x="13255936" y="7314674"/>
            <a:ext cx="3329210" cy="21045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3200" dirty="0">
                <a:ln w="0"/>
                <a:solidFill>
                  <a:schemeClr val="tx1"/>
                </a:solidFill>
                <a:effectLst>
                  <a:outerShdw blurRad="38100" dist="19050" dir="2700000" algn="tl" rotWithShape="0">
                    <a:schemeClr val="dk1">
                      <a:alpha val="40000"/>
                    </a:schemeClr>
                  </a:outerShdw>
                </a:effectLst>
              </a:rPr>
              <a:t>Patient Gets</a:t>
            </a:r>
          </a:p>
          <a:p>
            <a:pPr algn="ctr"/>
            <a:r>
              <a:rPr lang="en-IN" sz="3200" dirty="0">
                <a:ln w="0"/>
                <a:solidFill>
                  <a:schemeClr val="tx1"/>
                </a:solidFill>
                <a:effectLst>
                  <a:outerShdw blurRad="38100" dist="19050" dir="2700000" algn="tl" rotWithShape="0">
                    <a:schemeClr val="dk1">
                      <a:alpha val="40000"/>
                    </a:schemeClr>
                  </a:outerShdw>
                </a:effectLst>
              </a:rPr>
              <a:t>Notification/Tips</a:t>
            </a:r>
          </a:p>
        </p:txBody>
      </p:sp>
      <p:cxnSp>
        <p:nvCxnSpPr>
          <p:cNvPr id="29" name="Straight Arrow Connector 28">
            <a:extLst>
              <a:ext uri="{FF2B5EF4-FFF2-40B4-BE49-F238E27FC236}">
                <a16:creationId xmlns:a16="http://schemas.microsoft.com/office/drawing/2014/main" id="{9283CC33-3C89-81C0-C694-35A3712BFD0F}"/>
              </a:ext>
            </a:extLst>
          </p:cNvPr>
          <p:cNvCxnSpPr>
            <a:cxnSpLocks/>
          </p:cNvCxnSpPr>
          <p:nvPr/>
        </p:nvCxnSpPr>
        <p:spPr>
          <a:xfrm>
            <a:off x="11324847" y="8366960"/>
            <a:ext cx="189357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Rectangle: Rounded Corners 34">
            <a:extLst>
              <a:ext uri="{FF2B5EF4-FFF2-40B4-BE49-F238E27FC236}">
                <a16:creationId xmlns:a16="http://schemas.microsoft.com/office/drawing/2014/main" id="{51E8CAD9-67B3-7D36-294F-A315A5065C87}"/>
              </a:ext>
            </a:extLst>
          </p:cNvPr>
          <p:cNvSpPr/>
          <p:nvPr/>
        </p:nvSpPr>
        <p:spPr>
          <a:xfrm>
            <a:off x="9144000" y="1094968"/>
            <a:ext cx="3329211" cy="21045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3200" dirty="0">
                <a:ln w="0"/>
                <a:solidFill>
                  <a:schemeClr val="tx1"/>
                </a:solidFill>
                <a:effectLst>
                  <a:outerShdw blurRad="38100" dist="19050" dir="2700000" algn="tl" rotWithShape="0">
                    <a:schemeClr val="dk1">
                      <a:alpha val="40000"/>
                    </a:schemeClr>
                  </a:outerShdw>
                </a:effectLst>
              </a:rPr>
              <a:t>Doctor Logs In</a:t>
            </a:r>
          </a:p>
          <a:p>
            <a:pPr algn="ctr"/>
            <a:r>
              <a:rPr lang="en-IN" sz="3200" dirty="0">
                <a:ln w="0"/>
                <a:solidFill>
                  <a:schemeClr val="tx1"/>
                </a:solidFill>
                <a:effectLst>
                  <a:outerShdw blurRad="38100" dist="19050" dir="2700000" algn="tl" rotWithShape="0">
                    <a:schemeClr val="dk1">
                      <a:alpha val="40000"/>
                    </a:schemeClr>
                  </a:outerShdw>
                </a:effectLst>
              </a:rPr>
              <a:t>Sees Patient data</a:t>
            </a:r>
          </a:p>
        </p:txBody>
      </p:sp>
      <p:cxnSp>
        <p:nvCxnSpPr>
          <p:cNvPr id="5" name="Straight Arrow Connector 4">
            <a:extLst>
              <a:ext uri="{FF2B5EF4-FFF2-40B4-BE49-F238E27FC236}">
                <a16:creationId xmlns:a16="http://schemas.microsoft.com/office/drawing/2014/main" id="{C655B0D7-EB30-4D4F-E438-7A0798ED41F9}"/>
              </a:ext>
            </a:extLst>
          </p:cNvPr>
          <p:cNvCxnSpPr/>
          <p:nvPr/>
        </p:nvCxnSpPr>
        <p:spPr>
          <a:xfrm>
            <a:off x="10525884" y="3165471"/>
            <a:ext cx="106680" cy="40845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5"/>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US"/>
          </a:p>
        </p:txBody>
      </p:sp>
      <p:sp>
        <p:nvSpPr>
          <p:cNvPr id="123" name="Google Shape;123;p5"/>
          <p:cNvSpPr/>
          <p:nvPr/>
        </p:nvSpPr>
        <p:spPr>
          <a:xfrm rot="-5400000">
            <a:off x="1623893" y="-3916741"/>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IN" dirty="0"/>
          </a:p>
        </p:txBody>
      </p:sp>
      <p:pic>
        <p:nvPicPr>
          <p:cNvPr id="124" name="Google Shape;124;p5"/>
          <p:cNvPicPr preferRelativeResize="0"/>
          <p:nvPr/>
        </p:nvPicPr>
        <p:blipFill rotWithShape="1">
          <a:blip r:embed="rId5">
            <a:alphaModFix/>
          </a:blip>
          <a:srcRect/>
          <a:stretch/>
        </p:blipFill>
        <p:spPr>
          <a:xfrm rot="-10798857">
            <a:off x="2825986" y="-427920"/>
            <a:ext cx="13717564" cy="9375180"/>
          </a:xfrm>
          <a:prstGeom prst="rect">
            <a:avLst/>
          </a:prstGeom>
          <a:noFill/>
          <a:ln>
            <a:noFill/>
          </a:ln>
        </p:spPr>
      </p:pic>
      <p:sp>
        <p:nvSpPr>
          <p:cNvPr id="125" name="Google Shape;125;p5"/>
          <p:cNvSpPr txBox="1"/>
          <p:nvPr/>
        </p:nvSpPr>
        <p:spPr>
          <a:xfrm>
            <a:off x="4578608" y="147537"/>
            <a:ext cx="9130784" cy="9584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1" i="0" u="none" strike="noStrike" cap="none" dirty="0">
                <a:solidFill>
                  <a:srgbClr val="FFFFFF"/>
                </a:solidFill>
                <a:latin typeface="Arial"/>
                <a:ea typeface="Arial"/>
                <a:cs typeface="Arial"/>
                <a:sym typeface="Arial"/>
              </a:rPr>
              <a:t>FLOWCHART / DIAGRAM</a:t>
            </a:r>
            <a:endParaRPr b="1" dirty="0"/>
          </a:p>
        </p:txBody>
      </p:sp>
      <p:sp>
        <p:nvSpPr>
          <p:cNvPr id="18" name="TextBox 17">
            <a:extLst>
              <a:ext uri="{FF2B5EF4-FFF2-40B4-BE49-F238E27FC236}">
                <a16:creationId xmlns:a16="http://schemas.microsoft.com/office/drawing/2014/main" id="{803AAECD-042A-4F71-3943-A215F07FC0CD}"/>
              </a:ext>
            </a:extLst>
          </p:cNvPr>
          <p:cNvSpPr txBox="1"/>
          <p:nvPr/>
        </p:nvSpPr>
        <p:spPr>
          <a:xfrm>
            <a:off x="103838" y="1337460"/>
            <a:ext cx="18397224" cy="707886"/>
          </a:xfrm>
          <a:prstGeom prst="rect">
            <a:avLst/>
          </a:prstGeom>
          <a:noFill/>
        </p:spPr>
        <p:txBody>
          <a:bodyPr wrap="square">
            <a:spAutoFit/>
          </a:bodyPr>
          <a:lstStyle/>
          <a:p>
            <a:pPr>
              <a:buNone/>
            </a:pPr>
            <a:r>
              <a:rPr lang="en-IN" sz="4000" b="1" dirty="0">
                <a:solidFill>
                  <a:schemeClr val="bg1"/>
                </a:solidFill>
              </a:rPr>
              <a:t>🔷 1. Patient Sign Up/Login: </a:t>
            </a:r>
            <a:r>
              <a:rPr lang="en-IN" sz="3600" dirty="0">
                <a:solidFill>
                  <a:schemeClr val="bg1"/>
                </a:solidFill>
              </a:rPr>
              <a:t>Patients begin by registering or logging into the system.</a:t>
            </a:r>
          </a:p>
        </p:txBody>
      </p:sp>
      <p:sp>
        <p:nvSpPr>
          <p:cNvPr id="20" name="TextBox 19">
            <a:extLst>
              <a:ext uri="{FF2B5EF4-FFF2-40B4-BE49-F238E27FC236}">
                <a16:creationId xmlns:a16="http://schemas.microsoft.com/office/drawing/2014/main" id="{D74E80D2-E3B1-47E5-39B5-16F19B4C9B61}"/>
              </a:ext>
            </a:extLst>
          </p:cNvPr>
          <p:cNvSpPr txBox="1"/>
          <p:nvPr/>
        </p:nvSpPr>
        <p:spPr>
          <a:xfrm>
            <a:off x="103838" y="2142948"/>
            <a:ext cx="18249340" cy="2123658"/>
          </a:xfrm>
          <a:prstGeom prst="rect">
            <a:avLst/>
          </a:prstGeom>
          <a:noFill/>
        </p:spPr>
        <p:txBody>
          <a:bodyPr wrap="square">
            <a:spAutoFit/>
          </a:bodyPr>
          <a:lstStyle/>
          <a:p>
            <a:pPr>
              <a:buNone/>
            </a:pPr>
            <a:r>
              <a:rPr lang="en-IN" sz="3600" b="1" dirty="0">
                <a:solidFill>
                  <a:schemeClr val="bg1"/>
                </a:solidFill>
              </a:rPr>
              <a:t>🔷 2. Enter Daily Vitals (BP, Sugar, etc.): </a:t>
            </a:r>
            <a:r>
              <a:rPr lang="en-IN" sz="3200" dirty="0">
                <a:solidFill>
                  <a:schemeClr val="bg1"/>
                </a:solidFill>
              </a:rPr>
              <a:t>Patients input their daily health metrics such as:</a:t>
            </a:r>
          </a:p>
          <a:p>
            <a:pPr marL="742950" lvl="1" indent="-285750">
              <a:buFont typeface="Arial" panose="020B0604020202020204" pitchFamily="34" charset="0"/>
              <a:buChar char="•"/>
            </a:pPr>
            <a:r>
              <a:rPr lang="en-IN" sz="3200" dirty="0">
                <a:solidFill>
                  <a:schemeClr val="bg1"/>
                </a:solidFill>
              </a:rPr>
              <a:t>Blood Pressure (BP)</a:t>
            </a:r>
          </a:p>
          <a:p>
            <a:pPr marL="742950" lvl="1" indent="-285750">
              <a:buFont typeface="Arial" panose="020B0604020202020204" pitchFamily="34" charset="0"/>
              <a:buChar char="•"/>
            </a:pPr>
            <a:r>
              <a:rPr lang="en-IN" sz="3200" dirty="0">
                <a:solidFill>
                  <a:schemeClr val="bg1"/>
                </a:solidFill>
              </a:rPr>
              <a:t>Blood Sugar</a:t>
            </a:r>
          </a:p>
          <a:p>
            <a:pPr marL="742950" lvl="1" indent="-285750">
              <a:buFont typeface="Arial" panose="020B0604020202020204" pitchFamily="34" charset="0"/>
              <a:buChar char="•"/>
            </a:pPr>
            <a:r>
              <a:rPr lang="en-IN" sz="3200" dirty="0">
                <a:solidFill>
                  <a:schemeClr val="bg1"/>
                </a:solidFill>
              </a:rPr>
              <a:t>Other vitals (e.g., heart rate, temperature)</a:t>
            </a:r>
          </a:p>
        </p:txBody>
      </p:sp>
      <p:sp>
        <p:nvSpPr>
          <p:cNvPr id="22" name="TextBox 21">
            <a:extLst>
              <a:ext uri="{FF2B5EF4-FFF2-40B4-BE49-F238E27FC236}">
                <a16:creationId xmlns:a16="http://schemas.microsoft.com/office/drawing/2014/main" id="{30C894D8-418F-2F1F-1D09-0F196B00721F}"/>
              </a:ext>
            </a:extLst>
          </p:cNvPr>
          <p:cNvSpPr txBox="1"/>
          <p:nvPr/>
        </p:nvSpPr>
        <p:spPr>
          <a:xfrm>
            <a:off x="103838" y="4266012"/>
            <a:ext cx="17952719" cy="646331"/>
          </a:xfrm>
          <a:prstGeom prst="rect">
            <a:avLst/>
          </a:prstGeom>
          <a:noFill/>
        </p:spPr>
        <p:txBody>
          <a:bodyPr wrap="square">
            <a:spAutoFit/>
          </a:bodyPr>
          <a:lstStyle/>
          <a:p>
            <a:pPr>
              <a:buNone/>
            </a:pPr>
            <a:r>
              <a:rPr lang="en-IN" sz="3600" b="1" dirty="0">
                <a:solidFill>
                  <a:schemeClr val="bg1"/>
                </a:solidFill>
              </a:rPr>
              <a:t>🔷 3. Data Stored in </a:t>
            </a:r>
            <a:r>
              <a:rPr lang="en-IN" sz="3600" b="1" dirty="0" err="1">
                <a:solidFill>
                  <a:schemeClr val="bg1"/>
                </a:solidFill>
              </a:rPr>
              <a:t>Firestore</a:t>
            </a:r>
            <a:r>
              <a:rPr lang="en-IN" sz="3600" b="1" dirty="0">
                <a:solidFill>
                  <a:schemeClr val="bg1"/>
                </a:solidFill>
              </a:rPr>
              <a:t>: </a:t>
            </a:r>
            <a:r>
              <a:rPr lang="en-IN" sz="2800" dirty="0">
                <a:solidFill>
                  <a:schemeClr val="bg1"/>
                </a:solidFill>
              </a:rPr>
              <a:t>The entered data is saved in </a:t>
            </a:r>
            <a:r>
              <a:rPr lang="en-IN" sz="2800" b="1" dirty="0">
                <a:solidFill>
                  <a:schemeClr val="bg1"/>
                </a:solidFill>
              </a:rPr>
              <a:t>Google </a:t>
            </a:r>
            <a:r>
              <a:rPr lang="en-IN" sz="2800" b="1" dirty="0" err="1">
                <a:solidFill>
                  <a:schemeClr val="bg1"/>
                </a:solidFill>
              </a:rPr>
              <a:t>Firestore</a:t>
            </a:r>
            <a:r>
              <a:rPr lang="en-IN" sz="2800" dirty="0">
                <a:solidFill>
                  <a:schemeClr val="bg1"/>
                </a:solidFill>
              </a:rPr>
              <a:t>, a cloud database.</a:t>
            </a:r>
          </a:p>
        </p:txBody>
      </p:sp>
      <p:sp>
        <p:nvSpPr>
          <p:cNvPr id="24" name="TextBox 23">
            <a:extLst>
              <a:ext uri="{FF2B5EF4-FFF2-40B4-BE49-F238E27FC236}">
                <a16:creationId xmlns:a16="http://schemas.microsoft.com/office/drawing/2014/main" id="{8924D021-C529-47EF-945E-922A43F18D45}"/>
              </a:ext>
            </a:extLst>
          </p:cNvPr>
          <p:cNvSpPr txBox="1"/>
          <p:nvPr/>
        </p:nvSpPr>
        <p:spPr>
          <a:xfrm>
            <a:off x="103838" y="5124128"/>
            <a:ext cx="12707096" cy="1077218"/>
          </a:xfrm>
          <a:prstGeom prst="rect">
            <a:avLst/>
          </a:prstGeom>
          <a:noFill/>
        </p:spPr>
        <p:txBody>
          <a:bodyPr wrap="square">
            <a:spAutoFit/>
          </a:bodyPr>
          <a:lstStyle/>
          <a:p>
            <a:pPr>
              <a:buNone/>
            </a:pPr>
            <a:r>
              <a:rPr lang="en-IN" sz="3600" b="1" dirty="0">
                <a:solidFill>
                  <a:schemeClr val="bg1"/>
                </a:solidFill>
              </a:rPr>
              <a:t>🔷 4. Doctor Logs In → Sees Patient Data</a:t>
            </a:r>
          </a:p>
          <a:p>
            <a:pPr>
              <a:buFont typeface="Arial" panose="020B0604020202020204" pitchFamily="34" charset="0"/>
              <a:buChar char="•"/>
            </a:pPr>
            <a:r>
              <a:rPr lang="en-IN" sz="2800" dirty="0">
                <a:solidFill>
                  <a:schemeClr val="bg1"/>
                </a:solidFill>
              </a:rPr>
              <a:t>Doctors can log in to the system and access patient vitals stored in </a:t>
            </a:r>
            <a:r>
              <a:rPr lang="en-IN" sz="2800" dirty="0" err="1">
                <a:solidFill>
                  <a:schemeClr val="bg1"/>
                </a:solidFill>
              </a:rPr>
              <a:t>Firestore</a:t>
            </a:r>
            <a:r>
              <a:rPr lang="en-IN" sz="2800" dirty="0">
                <a:solidFill>
                  <a:schemeClr val="bg1"/>
                </a:solidFill>
              </a:rPr>
              <a:t>.</a:t>
            </a:r>
          </a:p>
        </p:txBody>
      </p:sp>
      <p:sp>
        <p:nvSpPr>
          <p:cNvPr id="26" name="TextBox 25">
            <a:extLst>
              <a:ext uri="{FF2B5EF4-FFF2-40B4-BE49-F238E27FC236}">
                <a16:creationId xmlns:a16="http://schemas.microsoft.com/office/drawing/2014/main" id="{56F3BBAA-EF45-74E2-7198-CBD3FAFB43D3}"/>
              </a:ext>
            </a:extLst>
          </p:cNvPr>
          <p:cNvSpPr txBox="1"/>
          <p:nvPr/>
        </p:nvSpPr>
        <p:spPr>
          <a:xfrm>
            <a:off x="103838" y="6353723"/>
            <a:ext cx="12707096" cy="2123658"/>
          </a:xfrm>
          <a:prstGeom prst="rect">
            <a:avLst/>
          </a:prstGeom>
          <a:noFill/>
        </p:spPr>
        <p:txBody>
          <a:bodyPr wrap="square">
            <a:spAutoFit/>
          </a:bodyPr>
          <a:lstStyle/>
          <a:p>
            <a:pPr>
              <a:buNone/>
            </a:pPr>
            <a:r>
              <a:rPr lang="en-IN" sz="3600" b="1" dirty="0">
                <a:solidFill>
                  <a:schemeClr val="bg1"/>
                </a:solidFill>
              </a:rPr>
              <a:t>🔷 5. Doctor Sends Advice / Next Steps</a:t>
            </a:r>
          </a:p>
          <a:p>
            <a:pPr>
              <a:buFont typeface="Arial" panose="020B0604020202020204" pitchFamily="34" charset="0"/>
              <a:buChar char="•"/>
            </a:pPr>
            <a:r>
              <a:rPr lang="en-IN" sz="3200" dirty="0">
                <a:solidFill>
                  <a:schemeClr val="bg1"/>
                </a:solidFill>
              </a:rPr>
              <a:t>Based on the data, the doctor provides:</a:t>
            </a:r>
          </a:p>
          <a:p>
            <a:pPr marL="742950" lvl="1" indent="-285750">
              <a:buFont typeface="Arial" panose="020B0604020202020204" pitchFamily="34" charset="0"/>
              <a:buChar char="•"/>
            </a:pPr>
            <a:r>
              <a:rPr lang="en-IN" sz="3200" dirty="0">
                <a:solidFill>
                  <a:schemeClr val="bg1"/>
                </a:solidFill>
              </a:rPr>
              <a:t>Health advice</a:t>
            </a:r>
          </a:p>
          <a:p>
            <a:pPr marL="742950" lvl="1" indent="-285750">
              <a:buFont typeface="Arial" panose="020B0604020202020204" pitchFamily="34" charset="0"/>
              <a:buChar char="•"/>
            </a:pPr>
            <a:r>
              <a:rPr lang="en-IN" sz="3200" dirty="0">
                <a:solidFill>
                  <a:schemeClr val="bg1"/>
                </a:solidFill>
              </a:rPr>
              <a:t>Recommendations or treatment steps</a:t>
            </a:r>
          </a:p>
        </p:txBody>
      </p:sp>
      <p:sp>
        <p:nvSpPr>
          <p:cNvPr id="28" name="TextBox 27">
            <a:extLst>
              <a:ext uri="{FF2B5EF4-FFF2-40B4-BE49-F238E27FC236}">
                <a16:creationId xmlns:a16="http://schemas.microsoft.com/office/drawing/2014/main" id="{BF080D6C-5EBB-2B69-676F-2A44CD71D852}"/>
              </a:ext>
            </a:extLst>
          </p:cNvPr>
          <p:cNvSpPr txBox="1"/>
          <p:nvPr/>
        </p:nvSpPr>
        <p:spPr>
          <a:xfrm>
            <a:off x="103838" y="8327699"/>
            <a:ext cx="12326740" cy="1077218"/>
          </a:xfrm>
          <a:prstGeom prst="rect">
            <a:avLst/>
          </a:prstGeom>
          <a:noFill/>
        </p:spPr>
        <p:txBody>
          <a:bodyPr wrap="square">
            <a:spAutoFit/>
          </a:bodyPr>
          <a:lstStyle/>
          <a:p>
            <a:pPr>
              <a:buNone/>
            </a:pPr>
            <a:r>
              <a:rPr lang="en-IN" sz="3600" b="1" dirty="0">
                <a:solidFill>
                  <a:schemeClr val="bg1"/>
                </a:solidFill>
              </a:rPr>
              <a:t>🔷 6. Patient Gets Notification / Tip</a:t>
            </a:r>
          </a:p>
          <a:p>
            <a:pPr>
              <a:buFont typeface="Arial" panose="020B0604020202020204" pitchFamily="34" charset="0"/>
              <a:buChar char="•"/>
            </a:pPr>
            <a:r>
              <a:rPr lang="en-IN" sz="2800" dirty="0">
                <a:solidFill>
                  <a:schemeClr val="bg1"/>
                </a:solidFill>
              </a:rPr>
              <a:t>Patients receive a </a:t>
            </a:r>
            <a:r>
              <a:rPr lang="en-IN" sz="2800" b="1" dirty="0">
                <a:solidFill>
                  <a:schemeClr val="bg1"/>
                </a:solidFill>
              </a:rPr>
              <a:t>notification</a:t>
            </a:r>
            <a:r>
              <a:rPr lang="en-IN" sz="2800" dirty="0">
                <a:solidFill>
                  <a:schemeClr val="bg1"/>
                </a:solidFill>
              </a:rPr>
              <a:t> with the doctor’s input, advice, or tips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6"/>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US"/>
          </a:p>
        </p:txBody>
      </p:sp>
      <p:sp>
        <p:nvSpPr>
          <p:cNvPr id="132" name="Google Shape;132;p6"/>
          <p:cNvSpPr/>
          <p:nvPr/>
        </p:nvSpPr>
        <p:spPr>
          <a:xfrm rot="-5400000">
            <a:off x="1549951" y="-4493741"/>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IN" dirty="0"/>
          </a:p>
        </p:txBody>
      </p:sp>
      <p:pic>
        <p:nvPicPr>
          <p:cNvPr id="133" name="Google Shape;133;p6"/>
          <p:cNvPicPr preferRelativeResize="0"/>
          <p:nvPr/>
        </p:nvPicPr>
        <p:blipFill rotWithShape="1">
          <a:blip r:embed="rId5">
            <a:alphaModFix/>
          </a:blip>
          <a:srcRect/>
          <a:stretch/>
        </p:blipFill>
        <p:spPr>
          <a:xfrm rot="-10798857">
            <a:off x="4366752" y="2696938"/>
            <a:ext cx="9944383" cy="7025200"/>
          </a:xfrm>
          <a:prstGeom prst="rect">
            <a:avLst/>
          </a:prstGeom>
          <a:noFill/>
          <a:ln>
            <a:noFill/>
          </a:ln>
        </p:spPr>
      </p:pic>
      <p:sp>
        <p:nvSpPr>
          <p:cNvPr id="134" name="Google Shape;134;p6"/>
          <p:cNvSpPr txBox="1"/>
          <p:nvPr/>
        </p:nvSpPr>
        <p:spPr>
          <a:xfrm>
            <a:off x="4365584" y="563209"/>
            <a:ext cx="9130784" cy="8057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0" i="0" u="none" strike="noStrike" cap="none" dirty="0">
                <a:solidFill>
                  <a:srgbClr val="FFFFFF"/>
                </a:solidFill>
                <a:latin typeface="Arial"/>
                <a:ea typeface="Arial"/>
                <a:cs typeface="Arial"/>
                <a:sym typeface="Arial"/>
              </a:rPr>
              <a:t>FEATURES AND NOVELTY </a:t>
            </a:r>
            <a:endParaRPr dirty="0"/>
          </a:p>
        </p:txBody>
      </p:sp>
      <p:sp>
        <p:nvSpPr>
          <p:cNvPr id="3" name="TextBox 2">
            <a:extLst>
              <a:ext uri="{FF2B5EF4-FFF2-40B4-BE49-F238E27FC236}">
                <a16:creationId xmlns:a16="http://schemas.microsoft.com/office/drawing/2014/main" id="{E44D7CC9-5A8C-FE3F-8C70-4474AF197E11}"/>
              </a:ext>
            </a:extLst>
          </p:cNvPr>
          <p:cNvSpPr txBox="1"/>
          <p:nvPr/>
        </p:nvSpPr>
        <p:spPr>
          <a:xfrm>
            <a:off x="2564787" y="3441985"/>
            <a:ext cx="15065828" cy="4093428"/>
          </a:xfrm>
          <a:prstGeom prst="rect">
            <a:avLst/>
          </a:prstGeom>
          <a:noFill/>
        </p:spPr>
        <p:txBody>
          <a:bodyPr wrap="square">
            <a:spAutoFit/>
          </a:bodyPr>
          <a:lstStyle/>
          <a:p>
            <a:r>
              <a:rPr lang="en-IN" sz="4000" dirty="0">
                <a:solidFill>
                  <a:schemeClr val="bg1"/>
                </a:solidFill>
              </a:rPr>
              <a:t>1.Patient Dashboard – View and update vitals</a:t>
            </a:r>
          </a:p>
          <a:p>
            <a:r>
              <a:rPr lang="en-IN" sz="4000" dirty="0">
                <a:solidFill>
                  <a:schemeClr val="bg1"/>
                </a:solidFill>
              </a:rPr>
              <a:t>2. Doctor Login – Monitor assigned patients</a:t>
            </a:r>
          </a:p>
          <a:p>
            <a:r>
              <a:rPr lang="en-IN" sz="4000" dirty="0">
                <a:solidFill>
                  <a:schemeClr val="bg1"/>
                </a:solidFill>
              </a:rPr>
              <a:t>3. Reminders &amp; Alerts – Auto notifications for checkups/meds</a:t>
            </a:r>
          </a:p>
          <a:p>
            <a:pPr>
              <a:lnSpc>
                <a:spcPct val="150000"/>
              </a:lnSpc>
            </a:pPr>
            <a:r>
              <a:rPr lang="en-IN" sz="4000" dirty="0">
                <a:solidFill>
                  <a:schemeClr val="bg1"/>
                </a:solidFill>
              </a:rPr>
              <a:t>4. Simple UI – Built for rural, elderly users</a:t>
            </a:r>
          </a:p>
          <a:p>
            <a:r>
              <a:rPr lang="en-IN" sz="4000" dirty="0">
                <a:solidFill>
                  <a:schemeClr val="bg1"/>
                </a:solidFill>
              </a:rPr>
              <a:t>5. Local Language Tips – Health education in Hindi/Bengali/Telugu etc.</a:t>
            </a:r>
          </a:p>
        </p:txBody>
      </p:sp>
    </p:spTree>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7"/>
          <p:cNvSpPr/>
          <p:nvPr/>
        </p:nvSpPr>
        <p:spPr>
          <a:xfrm rot="-5400000">
            <a:off x="1900869" y="-3622077"/>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IN" dirty="0">
              <a:solidFill>
                <a:schemeClr val="bg1"/>
              </a:solidFill>
            </a:endParaRPr>
          </a:p>
        </p:txBody>
      </p:sp>
      <p:pic>
        <p:nvPicPr>
          <p:cNvPr id="140" name="Google Shape;140;p7"/>
          <p:cNvPicPr preferRelativeResize="0"/>
          <p:nvPr/>
        </p:nvPicPr>
        <p:blipFill rotWithShape="1">
          <a:blip r:embed="rId4">
            <a:alphaModFix/>
          </a:blip>
          <a:srcRect/>
          <a:stretch/>
        </p:blipFill>
        <p:spPr>
          <a:xfrm rot="-10798857">
            <a:off x="4832756" y="2189386"/>
            <a:ext cx="7945947" cy="4449731"/>
          </a:xfrm>
          <a:prstGeom prst="rect">
            <a:avLst/>
          </a:prstGeom>
          <a:noFill/>
          <a:ln>
            <a:noFill/>
          </a:ln>
        </p:spPr>
      </p:pic>
      <p:sp>
        <p:nvSpPr>
          <p:cNvPr id="141" name="Google Shape;141;p7"/>
          <p:cNvSpPr txBox="1"/>
          <p:nvPr/>
        </p:nvSpPr>
        <p:spPr>
          <a:xfrm>
            <a:off x="0" y="1576802"/>
            <a:ext cx="18658225" cy="6463308"/>
          </a:xfrm>
          <a:prstGeom prst="rect">
            <a:avLst/>
          </a:prstGeom>
          <a:noFill/>
          <a:ln>
            <a:noFill/>
          </a:ln>
        </p:spPr>
        <p:txBody>
          <a:bodyPr spcFirstLastPara="1" wrap="square" lIns="0" tIns="0" rIns="0" bIns="0" anchor="t" anchorCtr="0">
            <a:spAutoFit/>
          </a:bodyPr>
          <a:lstStyle/>
          <a:p>
            <a:pPr marL="571500" marR="0" lvl="0" indent="-571500" rtl="0">
              <a:lnSpc>
                <a:spcPct val="150000"/>
              </a:lnSpc>
              <a:spcBef>
                <a:spcPts val="0"/>
              </a:spcBef>
              <a:spcAft>
                <a:spcPts val="0"/>
              </a:spcAft>
              <a:buFont typeface="Arial" panose="020B0604020202020204" pitchFamily="34" charset="0"/>
              <a:buChar char="•"/>
            </a:pPr>
            <a:r>
              <a:rPr lang="en-IN" sz="4000" b="0" i="0" u="none" strike="noStrike" cap="none" dirty="0">
                <a:solidFill>
                  <a:srgbClr val="FFFFFF"/>
                </a:solidFill>
                <a:latin typeface="Arial"/>
                <a:ea typeface="Arial"/>
                <a:cs typeface="Arial"/>
                <a:sym typeface="Arial"/>
              </a:rPr>
              <a:t>Limited Internet Connectivity in rural areas can cause app syncing delays.</a:t>
            </a:r>
          </a:p>
          <a:p>
            <a:pPr marL="571500" marR="0" lvl="0" indent="-571500" rtl="0">
              <a:lnSpc>
                <a:spcPct val="150000"/>
              </a:lnSpc>
              <a:spcBef>
                <a:spcPts val="0"/>
              </a:spcBef>
              <a:spcAft>
                <a:spcPts val="0"/>
              </a:spcAft>
              <a:buFont typeface="Arial" panose="020B0604020202020204" pitchFamily="34" charset="0"/>
              <a:buChar char="•"/>
            </a:pPr>
            <a:r>
              <a:rPr lang="en-IN" sz="4000" b="0" i="0" u="none" strike="noStrike" cap="none" dirty="0">
                <a:solidFill>
                  <a:srgbClr val="FFFFFF"/>
                </a:solidFill>
                <a:latin typeface="Arial"/>
                <a:ea typeface="Arial"/>
                <a:cs typeface="Arial"/>
                <a:sym typeface="Arial"/>
              </a:rPr>
              <a:t>Low Digital Literacy may hinder user adoption among elderly rural patients.</a:t>
            </a:r>
          </a:p>
          <a:p>
            <a:pPr marL="571500" marR="0" lvl="0" indent="-571500" rtl="0">
              <a:lnSpc>
                <a:spcPct val="150000"/>
              </a:lnSpc>
              <a:spcBef>
                <a:spcPts val="0"/>
              </a:spcBef>
              <a:spcAft>
                <a:spcPts val="0"/>
              </a:spcAft>
              <a:buFont typeface="Arial" panose="020B0604020202020204" pitchFamily="34" charset="0"/>
              <a:buChar char="•"/>
            </a:pPr>
            <a:r>
              <a:rPr lang="en-IN" sz="4000" b="0" i="0" u="none" strike="noStrike" cap="none" dirty="0">
                <a:solidFill>
                  <a:srgbClr val="FFFFFF"/>
                </a:solidFill>
                <a:latin typeface="Arial"/>
                <a:ea typeface="Arial"/>
                <a:cs typeface="Arial"/>
                <a:sym typeface="Arial"/>
              </a:rPr>
              <a:t>Data Privacy Concerns if user data is not properly encrypted.</a:t>
            </a:r>
          </a:p>
          <a:p>
            <a:pPr marL="571500" marR="0" lvl="0" indent="-571500" rtl="0">
              <a:lnSpc>
                <a:spcPct val="150000"/>
              </a:lnSpc>
              <a:spcBef>
                <a:spcPts val="0"/>
              </a:spcBef>
              <a:spcAft>
                <a:spcPts val="0"/>
              </a:spcAft>
              <a:buFont typeface="Arial" panose="020B0604020202020204" pitchFamily="34" charset="0"/>
              <a:buChar char="•"/>
            </a:pPr>
            <a:r>
              <a:rPr lang="en-IN" sz="4000" b="0" i="0" u="none" strike="noStrike" cap="none" dirty="0">
                <a:solidFill>
                  <a:srgbClr val="FFFFFF"/>
                </a:solidFill>
                <a:latin typeface="Arial"/>
                <a:ea typeface="Arial"/>
                <a:cs typeface="Arial"/>
                <a:sym typeface="Arial"/>
              </a:rPr>
              <a:t>Doctor Availability may still be an issue in remote regions even with virtual tracking.</a:t>
            </a:r>
          </a:p>
          <a:p>
            <a:pPr marL="571500" marR="0" lvl="0" indent="-571500" rtl="0">
              <a:lnSpc>
                <a:spcPct val="150000"/>
              </a:lnSpc>
              <a:spcBef>
                <a:spcPts val="0"/>
              </a:spcBef>
              <a:spcAft>
                <a:spcPts val="0"/>
              </a:spcAft>
              <a:buFont typeface="Arial" panose="020B0604020202020204" pitchFamily="34" charset="0"/>
              <a:buChar char="•"/>
            </a:pPr>
            <a:r>
              <a:rPr lang="en-IN" sz="4000" b="0" i="0" u="none" strike="noStrike" cap="none" dirty="0">
                <a:solidFill>
                  <a:srgbClr val="FFFFFF"/>
                </a:solidFill>
                <a:latin typeface="Arial"/>
                <a:ea typeface="Arial"/>
                <a:cs typeface="Arial"/>
                <a:sym typeface="Arial"/>
              </a:rPr>
              <a:t>Hardware Dependency – requires access to basic smartphones or desktops.</a:t>
            </a:r>
          </a:p>
          <a:p>
            <a:pPr marL="571500" marR="0" lvl="0" indent="-571500" rtl="0">
              <a:lnSpc>
                <a:spcPct val="150000"/>
              </a:lnSpc>
              <a:spcBef>
                <a:spcPts val="0"/>
              </a:spcBef>
              <a:spcAft>
                <a:spcPts val="0"/>
              </a:spcAft>
              <a:buFont typeface="Arial" panose="020B0604020202020204" pitchFamily="34" charset="0"/>
              <a:buChar char="•"/>
            </a:pPr>
            <a:r>
              <a:rPr lang="en-IN" sz="4000" b="0" i="0" u="none" strike="noStrike" cap="none" dirty="0">
                <a:solidFill>
                  <a:srgbClr val="FFFFFF"/>
                </a:solidFill>
                <a:latin typeface="Arial"/>
                <a:ea typeface="Arial"/>
                <a:cs typeface="Arial"/>
                <a:sym typeface="Arial"/>
              </a:rPr>
              <a:t>Limited Language Support – rural populations may need local dialect interfaces.</a:t>
            </a:r>
            <a:endParaRPr sz="1000" dirty="0"/>
          </a:p>
        </p:txBody>
      </p:sp>
      <p:sp>
        <p:nvSpPr>
          <p:cNvPr id="2" name="Title 1">
            <a:extLst>
              <a:ext uri="{FF2B5EF4-FFF2-40B4-BE49-F238E27FC236}">
                <a16:creationId xmlns:a16="http://schemas.microsoft.com/office/drawing/2014/main" id="{67123A41-2481-1560-A2F5-F751F81EE01A}"/>
              </a:ext>
            </a:extLst>
          </p:cNvPr>
          <p:cNvSpPr>
            <a:spLocks noGrp="1"/>
          </p:cNvSpPr>
          <p:nvPr>
            <p:ph type="title"/>
          </p:nvPr>
        </p:nvSpPr>
        <p:spPr>
          <a:xfrm>
            <a:off x="621848" y="-336625"/>
            <a:ext cx="15243243" cy="1913427"/>
          </a:xfrm>
        </p:spPr>
        <p:txBody>
          <a:bodyPr>
            <a:normAutofit/>
          </a:bodyPr>
          <a:lstStyle/>
          <a:p>
            <a:r>
              <a:rPr lang="en-IN" sz="8000" b="1" dirty="0">
                <a:solidFill>
                  <a:schemeClr val="bg1"/>
                </a:solidFill>
                <a:latin typeface="+mj-lt"/>
              </a:rPr>
              <a:t>DRAWBACKS</a:t>
            </a:r>
          </a:p>
        </p:txBody>
      </p:sp>
    </p:spTree>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4">
          <a:extLst>
            <a:ext uri="{FF2B5EF4-FFF2-40B4-BE49-F238E27FC236}">
              <a16:creationId xmlns:a16="http://schemas.microsoft.com/office/drawing/2014/main" id="{8DE44092-A703-4FA9-DFC2-8770D7506C51}"/>
            </a:ext>
          </a:extLst>
        </p:cNvPr>
        <p:cNvGrpSpPr/>
        <p:nvPr/>
      </p:nvGrpSpPr>
      <p:grpSpPr>
        <a:xfrm>
          <a:off x="0" y="0"/>
          <a:ext cx="0" cy="0"/>
          <a:chOff x="0" y="0"/>
          <a:chExt cx="0" cy="0"/>
        </a:xfrm>
      </p:grpSpPr>
      <p:sp>
        <p:nvSpPr>
          <p:cNvPr id="155" name="Google Shape;155;p9">
            <a:extLst>
              <a:ext uri="{FF2B5EF4-FFF2-40B4-BE49-F238E27FC236}">
                <a16:creationId xmlns:a16="http://schemas.microsoft.com/office/drawing/2014/main" id="{2230A33B-2403-07A3-E3A7-4D2F6FCE9234}"/>
              </a:ext>
            </a:extLst>
          </p:cNvPr>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US"/>
          </a:p>
        </p:txBody>
      </p:sp>
      <p:sp>
        <p:nvSpPr>
          <p:cNvPr id="156" name="Google Shape;156;p9">
            <a:extLst>
              <a:ext uri="{FF2B5EF4-FFF2-40B4-BE49-F238E27FC236}">
                <a16:creationId xmlns:a16="http://schemas.microsoft.com/office/drawing/2014/main" id="{7D743E17-51B5-8FF0-47F2-E53FA5B8C492}"/>
              </a:ext>
            </a:extLst>
          </p:cNvPr>
          <p:cNvSpPr/>
          <p:nvPr/>
        </p:nvSpPr>
        <p:spPr>
          <a:xfrm rot="-5400000">
            <a:off x="1549952" y="-4685053"/>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US"/>
          </a:p>
        </p:txBody>
      </p:sp>
      <p:pic>
        <p:nvPicPr>
          <p:cNvPr id="157" name="Google Shape;157;p9">
            <a:extLst>
              <a:ext uri="{FF2B5EF4-FFF2-40B4-BE49-F238E27FC236}">
                <a16:creationId xmlns:a16="http://schemas.microsoft.com/office/drawing/2014/main" id="{1FB55CF2-D2D7-6578-67F4-77E48AF60694}"/>
              </a:ext>
            </a:extLst>
          </p:cNvPr>
          <p:cNvPicPr preferRelativeResize="0"/>
          <p:nvPr/>
        </p:nvPicPr>
        <p:blipFill rotWithShape="1">
          <a:blip r:embed="rId5">
            <a:alphaModFix/>
          </a:blip>
          <a:srcRect/>
          <a:stretch/>
        </p:blipFill>
        <p:spPr>
          <a:xfrm rot="-10798857">
            <a:off x="-550633" y="624590"/>
            <a:ext cx="18450987" cy="8788716"/>
          </a:xfrm>
          <a:prstGeom prst="rect">
            <a:avLst/>
          </a:prstGeom>
          <a:noFill/>
          <a:ln>
            <a:noFill/>
          </a:ln>
        </p:spPr>
      </p:pic>
      <p:sp>
        <p:nvSpPr>
          <p:cNvPr id="158" name="Google Shape;158;p9">
            <a:extLst>
              <a:ext uri="{FF2B5EF4-FFF2-40B4-BE49-F238E27FC236}">
                <a16:creationId xmlns:a16="http://schemas.microsoft.com/office/drawing/2014/main" id="{18088AE7-ECA9-9772-3CB2-534B48C3D2C6}"/>
              </a:ext>
            </a:extLst>
          </p:cNvPr>
          <p:cNvSpPr txBox="1"/>
          <p:nvPr/>
        </p:nvSpPr>
        <p:spPr>
          <a:xfrm>
            <a:off x="3326646" y="702514"/>
            <a:ext cx="11803723" cy="1168012"/>
          </a:xfrm>
          <a:prstGeom prst="rect">
            <a:avLst/>
          </a:prstGeom>
          <a:noFill/>
          <a:ln>
            <a:noFill/>
          </a:ln>
        </p:spPr>
        <p:txBody>
          <a:bodyPr spcFirstLastPara="1" wrap="square" lIns="0" tIns="0" rIns="0" bIns="0" anchor="t" anchorCtr="0">
            <a:spAutoFit/>
          </a:bodyPr>
          <a:lstStyle/>
          <a:p>
            <a:pPr marL="0" marR="0" lvl="0" indent="0" algn="ctr" rtl="0">
              <a:lnSpc>
                <a:spcPct val="114999"/>
              </a:lnSpc>
              <a:spcBef>
                <a:spcPts val="0"/>
              </a:spcBef>
              <a:spcAft>
                <a:spcPts val="0"/>
              </a:spcAft>
              <a:buNone/>
            </a:pPr>
            <a:r>
              <a:rPr lang="en-US" sz="6600" b="1" dirty="0">
                <a:solidFill>
                  <a:srgbClr val="FFFFFF"/>
                </a:solidFill>
                <a:latin typeface="+mj-lt"/>
                <a:sym typeface="Playfair Display"/>
              </a:rPr>
              <a:t>SHOWSTOPPER</a:t>
            </a:r>
            <a:endParaRPr sz="600" dirty="0">
              <a:latin typeface="+mj-lt"/>
            </a:endParaRPr>
          </a:p>
        </p:txBody>
      </p:sp>
      <p:sp>
        <p:nvSpPr>
          <p:cNvPr id="3" name="TextBox 2">
            <a:extLst>
              <a:ext uri="{FF2B5EF4-FFF2-40B4-BE49-F238E27FC236}">
                <a16:creationId xmlns:a16="http://schemas.microsoft.com/office/drawing/2014/main" id="{A3CCC329-9CE3-DC9D-6F2D-91F959A4645F}"/>
              </a:ext>
            </a:extLst>
          </p:cNvPr>
          <p:cNvSpPr txBox="1"/>
          <p:nvPr/>
        </p:nvSpPr>
        <p:spPr>
          <a:xfrm>
            <a:off x="137924" y="1870526"/>
            <a:ext cx="17297245" cy="8299644"/>
          </a:xfrm>
          <a:prstGeom prst="rect">
            <a:avLst/>
          </a:prstGeom>
          <a:noFill/>
        </p:spPr>
        <p:txBody>
          <a:bodyPr wrap="square">
            <a:spAutoFit/>
          </a:bodyPr>
          <a:lstStyle/>
          <a:p>
            <a:pPr>
              <a:lnSpc>
                <a:spcPct val="150000"/>
              </a:lnSpc>
            </a:pPr>
            <a:r>
              <a:rPr lang="en-IN" sz="3600" dirty="0">
                <a:solidFill>
                  <a:schemeClr val="bg1"/>
                </a:solidFill>
              </a:rPr>
              <a:t>❗ No Internet = No Tracking: The app is web-based, so complete internet failure halts functionality.</a:t>
            </a:r>
          </a:p>
          <a:p>
            <a:pPr>
              <a:lnSpc>
                <a:spcPct val="150000"/>
              </a:lnSpc>
            </a:pPr>
            <a:r>
              <a:rPr lang="en-IN" sz="3600" dirty="0">
                <a:solidFill>
                  <a:schemeClr val="bg1"/>
                </a:solidFill>
              </a:rPr>
              <a:t>❗ Authentication Failure: If Firebase Auth fails, neither doctors nor patients can access data.</a:t>
            </a:r>
          </a:p>
          <a:p>
            <a:pPr>
              <a:lnSpc>
                <a:spcPct val="150000"/>
              </a:lnSpc>
            </a:pPr>
            <a:r>
              <a:rPr lang="en-IN" sz="3600" dirty="0">
                <a:solidFill>
                  <a:schemeClr val="bg1"/>
                </a:solidFill>
              </a:rPr>
              <a:t>❗ Inaccurate Input: If users enter incorrect vitals (by mistake or intentionally), health analysis is flawed.</a:t>
            </a:r>
          </a:p>
          <a:p>
            <a:pPr>
              <a:lnSpc>
                <a:spcPct val="150000"/>
              </a:lnSpc>
            </a:pPr>
            <a:r>
              <a:rPr lang="en-IN" sz="3600" dirty="0">
                <a:solidFill>
                  <a:schemeClr val="bg1"/>
                </a:solidFill>
              </a:rPr>
              <a:t>❗ Data Breach Risk: If Firebase rules are misconfigured, sensitive health info could leak.</a:t>
            </a:r>
          </a:p>
          <a:p>
            <a:pPr>
              <a:lnSpc>
                <a:spcPct val="150000"/>
              </a:lnSpc>
            </a:pPr>
            <a:r>
              <a:rPr lang="en-IN" sz="3600" dirty="0">
                <a:solidFill>
                  <a:schemeClr val="bg1"/>
                </a:solidFill>
              </a:rPr>
              <a:t>❗ Doctor Not Assigned: If no doctor is available/linked to a patient, alerts and feedback stop.</a:t>
            </a:r>
          </a:p>
        </p:txBody>
      </p:sp>
    </p:spTree>
    <p:extLst>
      <p:ext uri="{BB962C8B-B14F-4D97-AF65-F5344CB8AC3E}">
        <p14:creationId xmlns:p14="http://schemas.microsoft.com/office/powerpoint/2010/main" val="2027922574"/>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8"/>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US"/>
          </a:p>
        </p:txBody>
      </p:sp>
      <p:sp>
        <p:nvSpPr>
          <p:cNvPr id="147" name="Google Shape;147;p8"/>
          <p:cNvSpPr/>
          <p:nvPr/>
        </p:nvSpPr>
        <p:spPr>
          <a:xfrm rot="-5400000">
            <a:off x="1549951" y="-4685053"/>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US"/>
          </a:p>
        </p:txBody>
      </p:sp>
      <p:pic>
        <p:nvPicPr>
          <p:cNvPr id="148" name="Google Shape;148;p8"/>
          <p:cNvPicPr preferRelativeResize="0"/>
          <p:nvPr/>
        </p:nvPicPr>
        <p:blipFill rotWithShape="1">
          <a:blip r:embed="rId5">
            <a:alphaModFix/>
          </a:blip>
          <a:srcRect/>
          <a:stretch/>
        </p:blipFill>
        <p:spPr>
          <a:xfrm rot="-10798857">
            <a:off x="4142593" y="1927956"/>
            <a:ext cx="11306318" cy="8357163"/>
          </a:xfrm>
          <a:prstGeom prst="rect">
            <a:avLst/>
          </a:prstGeom>
          <a:noFill/>
          <a:ln>
            <a:noFill/>
          </a:ln>
        </p:spPr>
      </p:pic>
      <p:sp>
        <p:nvSpPr>
          <p:cNvPr id="149" name="Google Shape;149;p8"/>
          <p:cNvSpPr txBox="1"/>
          <p:nvPr/>
        </p:nvSpPr>
        <p:spPr>
          <a:xfrm>
            <a:off x="3677080" y="596650"/>
            <a:ext cx="10344111" cy="1625060"/>
          </a:xfrm>
          <a:custGeom>
            <a:avLst/>
            <a:gdLst>
              <a:gd name="connsiteX0" fmla="*/ 0 w 10344111"/>
              <a:gd name="connsiteY0" fmla="*/ 0 h 1625060"/>
              <a:gd name="connsiteX1" fmla="*/ 379284 w 10344111"/>
              <a:gd name="connsiteY1" fmla="*/ 0 h 1625060"/>
              <a:gd name="connsiteX2" fmla="*/ 1068891 w 10344111"/>
              <a:gd name="connsiteY2" fmla="*/ 0 h 1625060"/>
              <a:gd name="connsiteX3" fmla="*/ 1965381 w 10344111"/>
              <a:gd name="connsiteY3" fmla="*/ 0 h 1625060"/>
              <a:gd name="connsiteX4" fmla="*/ 2861871 w 10344111"/>
              <a:gd name="connsiteY4" fmla="*/ 0 h 1625060"/>
              <a:gd name="connsiteX5" fmla="*/ 3448037 w 10344111"/>
              <a:gd name="connsiteY5" fmla="*/ 0 h 1625060"/>
              <a:gd name="connsiteX6" fmla="*/ 4241086 w 10344111"/>
              <a:gd name="connsiteY6" fmla="*/ 0 h 1625060"/>
              <a:gd name="connsiteX7" fmla="*/ 4827252 w 10344111"/>
              <a:gd name="connsiteY7" fmla="*/ 0 h 1625060"/>
              <a:gd name="connsiteX8" fmla="*/ 5413418 w 10344111"/>
              <a:gd name="connsiteY8" fmla="*/ 0 h 1625060"/>
              <a:gd name="connsiteX9" fmla="*/ 6206467 w 10344111"/>
              <a:gd name="connsiteY9" fmla="*/ 0 h 1625060"/>
              <a:gd name="connsiteX10" fmla="*/ 6689192 w 10344111"/>
              <a:gd name="connsiteY10" fmla="*/ 0 h 1625060"/>
              <a:gd name="connsiteX11" fmla="*/ 7171917 w 10344111"/>
              <a:gd name="connsiteY11" fmla="*/ 0 h 1625060"/>
              <a:gd name="connsiteX12" fmla="*/ 7861524 w 10344111"/>
              <a:gd name="connsiteY12" fmla="*/ 0 h 1625060"/>
              <a:gd name="connsiteX13" fmla="*/ 8240808 w 10344111"/>
              <a:gd name="connsiteY13" fmla="*/ 0 h 1625060"/>
              <a:gd name="connsiteX14" fmla="*/ 8930416 w 10344111"/>
              <a:gd name="connsiteY14" fmla="*/ 0 h 1625060"/>
              <a:gd name="connsiteX15" fmla="*/ 9309700 w 10344111"/>
              <a:gd name="connsiteY15" fmla="*/ 0 h 1625060"/>
              <a:gd name="connsiteX16" fmla="*/ 10344111 w 10344111"/>
              <a:gd name="connsiteY16" fmla="*/ 0 h 1625060"/>
              <a:gd name="connsiteX17" fmla="*/ 10344111 w 10344111"/>
              <a:gd name="connsiteY17" fmla="*/ 492935 h 1625060"/>
              <a:gd name="connsiteX18" fmla="*/ 10344111 w 10344111"/>
              <a:gd name="connsiteY18" fmla="*/ 1002120 h 1625060"/>
              <a:gd name="connsiteX19" fmla="*/ 10344111 w 10344111"/>
              <a:gd name="connsiteY19" fmla="*/ 1625060 h 1625060"/>
              <a:gd name="connsiteX20" fmla="*/ 9757945 w 10344111"/>
              <a:gd name="connsiteY20" fmla="*/ 1625060 h 1625060"/>
              <a:gd name="connsiteX21" fmla="*/ 8861455 w 10344111"/>
              <a:gd name="connsiteY21" fmla="*/ 1625060 h 1625060"/>
              <a:gd name="connsiteX22" fmla="*/ 8275289 w 10344111"/>
              <a:gd name="connsiteY22" fmla="*/ 1625060 h 1625060"/>
              <a:gd name="connsiteX23" fmla="*/ 7689123 w 10344111"/>
              <a:gd name="connsiteY23" fmla="*/ 1625060 h 1625060"/>
              <a:gd name="connsiteX24" fmla="*/ 7102956 w 10344111"/>
              <a:gd name="connsiteY24" fmla="*/ 1625060 h 1625060"/>
              <a:gd name="connsiteX25" fmla="*/ 6206467 w 10344111"/>
              <a:gd name="connsiteY25" fmla="*/ 1625060 h 1625060"/>
              <a:gd name="connsiteX26" fmla="*/ 5516859 w 10344111"/>
              <a:gd name="connsiteY26" fmla="*/ 1625060 h 1625060"/>
              <a:gd name="connsiteX27" fmla="*/ 4827252 w 10344111"/>
              <a:gd name="connsiteY27" fmla="*/ 1625060 h 1625060"/>
              <a:gd name="connsiteX28" fmla="*/ 4137644 w 10344111"/>
              <a:gd name="connsiteY28" fmla="*/ 1625060 h 1625060"/>
              <a:gd name="connsiteX29" fmla="*/ 3241155 w 10344111"/>
              <a:gd name="connsiteY29" fmla="*/ 1625060 h 1625060"/>
              <a:gd name="connsiteX30" fmla="*/ 2861871 w 10344111"/>
              <a:gd name="connsiteY30" fmla="*/ 1625060 h 1625060"/>
              <a:gd name="connsiteX31" fmla="*/ 2172263 w 10344111"/>
              <a:gd name="connsiteY31" fmla="*/ 1625060 h 1625060"/>
              <a:gd name="connsiteX32" fmla="*/ 1586097 w 10344111"/>
              <a:gd name="connsiteY32" fmla="*/ 1625060 h 1625060"/>
              <a:gd name="connsiteX33" fmla="*/ 793049 w 10344111"/>
              <a:gd name="connsiteY33" fmla="*/ 1625060 h 1625060"/>
              <a:gd name="connsiteX34" fmla="*/ 0 w 10344111"/>
              <a:gd name="connsiteY34" fmla="*/ 1625060 h 1625060"/>
              <a:gd name="connsiteX35" fmla="*/ 0 w 10344111"/>
              <a:gd name="connsiteY35" fmla="*/ 1050872 h 1625060"/>
              <a:gd name="connsiteX36" fmla="*/ 0 w 10344111"/>
              <a:gd name="connsiteY36" fmla="*/ 557937 h 1625060"/>
              <a:gd name="connsiteX37" fmla="*/ 0 w 10344111"/>
              <a:gd name="connsiteY37" fmla="*/ 0 h 1625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344111" h="1625060" fill="none" extrusionOk="0">
                <a:moveTo>
                  <a:pt x="0" y="0"/>
                </a:moveTo>
                <a:cubicBezTo>
                  <a:pt x="158792" y="2929"/>
                  <a:pt x="285304" y="-2994"/>
                  <a:pt x="379284" y="0"/>
                </a:cubicBezTo>
                <a:cubicBezTo>
                  <a:pt x="473264" y="2994"/>
                  <a:pt x="851661" y="-19713"/>
                  <a:pt x="1068891" y="0"/>
                </a:cubicBezTo>
                <a:cubicBezTo>
                  <a:pt x="1286121" y="19713"/>
                  <a:pt x="1722759" y="-4030"/>
                  <a:pt x="1965381" y="0"/>
                </a:cubicBezTo>
                <a:cubicBezTo>
                  <a:pt x="2208003" y="4030"/>
                  <a:pt x="2481773" y="-38780"/>
                  <a:pt x="2861871" y="0"/>
                </a:cubicBezTo>
                <a:cubicBezTo>
                  <a:pt x="3241969" y="38780"/>
                  <a:pt x="3157004" y="-570"/>
                  <a:pt x="3448037" y="0"/>
                </a:cubicBezTo>
                <a:cubicBezTo>
                  <a:pt x="3739070" y="570"/>
                  <a:pt x="4022377" y="17506"/>
                  <a:pt x="4241086" y="0"/>
                </a:cubicBezTo>
                <a:cubicBezTo>
                  <a:pt x="4459795" y="-17506"/>
                  <a:pt x="4598843" y="-14782"/>
                  <a:pt x="4827252" y="0"/>
                </a:cubicBezTo>
                <a:cubicBezTo>
                  <a:pt x="5055661" y="14782"/>
                  <a:pt x="5158187" y="-4956"/>
                  <a:pt x="5413418" y="0"/>
                </a:cubicBezTo>
                <a:cubicBezTo>
                  <a:pt x="5668649" y="4956"/>
                  <a:pt x="5962118" y="7490"/>
                  <a:pt x="6206467" y="0"/>
                </a:cubicBezTo>
                <a:cubicBezTo>
                  <a:pt x="6450816" y="-7490"/>
                  <a:pt x="6558558" y="18722"/>
                  <a:pt x="6689192" y="0"/>
                </a:cubicBezTo>
                <a:cubicBezTo>
                  <a:pt x="6819826" y="-18722"/>
                  <a:pt x="6964122" y="729"/>
                  <a:pt x="7171917" y="0"/>
                </a:cubicBezTo>
                <a:cubicBezTo>
                  <a:pt x="7379712" y="-729"/>
                  <a:pt x="7717454" y="2639"/>
                  <a:pt x="7861524" y="0"/>
                </a:cubicBezTo>
                <a:cubicBezTo>
                  <a:pt x="8005594" y="-2639"/>
                  <a:pt x="8160129" y="-10323"/>
                  <a:pt x="8240808" y="0"/>
                </a:cubicBezTo>
                <a:cubicBezTo>
                  <a:pt x="8321487" y="10323"/>
                  <a:pt x="8760423" y="-7535"/>
                  <a:pt x="8930416" y="0"/>
                </a:cubicBezTo>
                <a:cubicBezTo>
                  <a:pt x="9100409" y="7535"/>
                  <a:pt x="9218678" y="4981"/>
                  <a:pt x="9309700" y="0"/>
                </a:cubicBezTo>
                <a:cubicBezTo>
                  <a:pt x="9400722" y="-4981"/>
                  <a:pt x="9904392" y="14325"/>
                  <a:pt x="10344111" y="0"/>
                </a:cubicBezTo>
                <a:cubicBezTo>
                  <a:pt x="10351068" y="185824"/>
                  <a:pt x="10321585" y="382447"/>
                  <a:pt x="10344111" y="492935"/>
                </a:cubicBezTo>
                <a:cubicBezTo>
                  <a:pt x="10366637" y="603423"/>
                  <a:pt x="10333203" y="817644"/>
                  <a:pt x="10344111" y="1002120"/>
                </a:cubicBezTo>
                <a:cubicBezTo>
                  <a:pt x="10355019" y="1186597"/>
                  <a:pt x="10336862" y="1329327"/>
                  <a:pt x="10344111" y="1625060"/>
                </a:cubicBezTo>
                <a:cubicBezTo>
                  <a:pt x="10194157" y="1651151"/>
                  <a:pt x="9913234" y="1604872"/>
                  <a:pt x="9757945" y="1625060"/>
                </a:cubicBezTo>
                <a:cubicBezTo>
                  <a:pt x="9602656" y="1645248"/>
                  <a:pt x="9226161" y="1619196"/>
                  <a:pt x="8861455" y="1625060"/>
                </a:cubicBezTo>
                <a:cubicBezTo>
                  <a:pt x="8496749" y="1630925"/>
                  <a:pt x="8418915" y="1625787"/>
                  <a:pt x="8275289" y="1625060"/>
                </a:cubicBezTo>
                <a:cubicBezTo>
                  <a:pt x="8131663" y="1624333"/>
                  <a:pt x="7924635" y="1635204"/>
                  <a:pt x="7689123" y="1625060"/>
                </a:cubicBezTo>
                <a:cubicBezTo>
                  <a:pt x="7453611" y="1614916"/>
                  <a:pt x="7254554" y="1627287"/>
                  <a:pt x="7102956" y="1625060"/>
                </a:cubicBezTo>
                <a:cubicBezTo>
                  <a:pt x="6951358" y="1622833"/>
                  <a:pt x="6507758" y="1598167"/>
                  <a:pt x="6206467" y="1625060"/>
                </a:cubicBezTo>
                <a:cubicBezTo>
                  <a:pt x="5905176" y="1651953"/>
                  <a:pt x="5742028" y="1621121"/>
                  <a:pt x="5516859" y="1625060"/>
                </a:cubicBezTo>
                <a:cubicBezTo>
                  <a:pt x="5291690" y="1628999"/>
                  <a:pt x="5073361" y="1657689"/>
                  <a:pt x="4827252" y="1625060"/>
                </a:cubicBezTo>
                <a:cubicBezTo>
                  <a:pt x="4581143" y="1592431"/>
                  <a:pt x="4431618" y="1610036"/>
                  <a:pt x="4137644" y="1625060"/>
                </a:cubicBezTo>
                <a:cubicBezTo>
                  <a:pt x="3843670" y="1640084"/>
                  <a:pt x="3643320" y="1583761"/>
                  <a:pt x="3241155" y="1625060"/>
                </a:cubicBezTo>
                <a:cubicBezTo>
                  <a:pt x="2838990" y="1666359"/>
                  <a:pt x="2946331" y="1608961"/>
                  <a:pt x="2861871" y="1625060"/>
                </a:cubicBezTo>
                <a:cubicBezTo>
                  <a:pt x="2777411" y="1641159"/>
                  <a:pt x="2342060" y="1592461"/>
                  <a:pt x="2172263" y="1625060"/>
                </a:cubicBezTo>
                <a:cubicBezTo>
                  <a:pt x="2002466" y="1657659"/>
                  <a:pt x="1764473" y="1648893"/>
                  <a:pt x="1586097" y="1625060"/>
                </a:cubicBezTo>
                <a:cubicBezTo>
                  <a:pt x="1407721" y="1601227"/>
                  <a:pt x="1088148" y="1664623"/>
                  <a:pt x="793049" y="1625060"/>
                </a:cubicBezTo>
                <a:cubicBezTo>
                  <a:pt x="497950" y="1585497"/>
                  <a:pt x="255300" y="1588970"/>
                  <a:pt x="0" y="1625060"/>
                </a:cubicBezTo>
                <a:cubicBezTo>
                  <a:pt x="-11369" y="1437613"/>
                  <a:pt x="20905" y="1279670"/>
                  <a:pt x="0" y="1050872"/>
                </a:cubicBezTo>
                <a:cubicBezTo>
                  <a:pt x="-20905" y="822074"/>
                  <a:pt x="3918" y="800112"/>
                  <a:pt x="0" y="557937"/>
                </a:cubicBezTo>
                <a:cubicBezTo>
                  <a:pt x="-3918" y="315763"/>
                  <a:pt x="-2016" y="217202"/>
                  <a:pt x="0" y="0"/>
                </a:cubicBezTo>
                <a:close/>
              </a:path>
              <a:path w="10344111" h="1625060" stroke="0" extrusionOk="0">
                <a:moveTo>
                  <a:pt x="0" y="0"/>
                </a:moveTo>
                <a:cubicBezTo>
                  <a:pt x="251914" y="-19802"/>
                  <a:pt x="629956" y="-21430"/>
                  <a:pt x="793049" y="0"/>
                </a:cubicBezTo>
                <a:cubicBezTo>
                  <a:pt x="956142" y="21430"/>
                  <a:pt x="1229789" y="-2513"/>
                  <a:pt x="1379215" y="0"/>
                </a:cubicBezTo>
                <a:cubicBezTo>
                  <a:pt x="1528641" y="2513"/>
                  <a:pt x="1824317" y="34377"/>
                  <a:pt x="2172263" y="0"/>
                </a:cubicBezTo>
                <a:cubicBezTo>
                  <a:pt x="2520209" y="-34377"/>
                  <a:pt x="2439009" y="5338"/>
                  <a:pt x="2551547" y="0"/>
                </a:cubicBezTo>
                <a:cubicBezTo>
                  <a:pt x="2664085" y="-5338"/>
                  <a:pt x="3013844" y="-13738"/>
                  <a:pt x="3344596" y="0"/>
                </a:cubicBezTo>
                <a:cubicBezTo>
                  <a:pt x="3675348" y="13738"/>
                  <a:pt x="3948059" y="32948"/>
                  <a:pt x="4241086" y="0"/>
                </a:cubicBezTo>
                <a:cubicBezTo>
                  <a:pt x="4534113" y="-32948"/>
                  <a:pt x="4448130" y="-17269"/>
                  <a:pt x="4620370" y="0"/>
                </a:cubicBezTo>
                <a:cubicBezTo>
                  <a:pt x="4792610" y="17269"/>
                  <a:pt x="5186264" y="-12048"/>
                  <a:pt x="5516859" y="0"/>
                </a:cubicBezTo>
                <a:cubicBezTo>
                  <a:pt x="5847454" y="12048"/>
                  <a:pt x="6160117" y="14423"/>
                  <a:pt x="6413349" y="0"/>
                </a:cubicBezTo>
                <a:cubicBezTo>
                  <a:pt x="6666581" y="-14423"/>
                  <a:pt x="6786095" y="17434"/>
                  <a:pt x="6896074" y="0"/>
                </a:cubicBezTo>
                <a:cubicBezTo>
                  <a:pt x="7006054" y="-17434"/>
                  <a:pt x="7260377" y="23046"/>
                  <a:pt x="7585681" y="0"/>
                </a:cubicBezTo>
                <a:cubicBezTo>
                  <a:pt x="7910985" y="-23046"/>
                  <a:pt x="8269585" y="-42410"/>
                  <a:pt x="8482171" y="0"/>
                </a:cubicBezTo>
                <a:cubicBezTo>
                  <a:pt x="8694757" y="42410"/>
                  <a:pt x="9051050" y="-29484"/>
                  <a:pt x="9378661" y="0"/>
                </a:cubicBezTo>
                <a:cubicBezTo>
                  <a:pt x="9706272" y="29484"/>
                  <a:pt x="9874800" y="40408"/>
                  <a:pt x="10344111" y="0"/>
                </a:cubicBezTo>
                <a:cubicBezTo>
                  <a:pt x="10354399" y="176093"/>
                  <a:pt x="10332152" y="415192"/>
                  <a:pt x="10344111" y="557937"/>
                </a:cubicBezTo>
                <a:cubicBezTo>
                  <a:pt x="10356070" y="700682"/>
                  <a:pt x="10363760" y="967988"/>
                  <a:pt x="10344111" y="1132125"/>
                </a:cubicBezTo>
                <a:cubicBezTo>
                  <a:pt x="10324462" y="1296262"/>
                  <a:pt x="10364479" y="1526039"/>
                  <a:pt x="10344111" y="1625060"/>
                </a:cubicBezTo>
                <a:cubicBezTo>
                  <a:pt x="10085168" y="1629599"/>
                  <a:pt x="9758120" y="1590670"/>
                  <a:pt x="9551062" y="1625060"/>
                </a:cubicBezTo>
                <a:cubicBezTo>
                  <a:pt x="9344004" y="1659450"/>
                  <a:pt x="9236189" y="1627192"/>
                  <a:pt x="9068337" y="1625060"/>
                </a:cubicBezTo>
                <a:cubicBezTo>
                  <a:pt x="8900486" y="1622928"/>
                  <a:pt x="8627292" y="1626927"/>
                  <a:pt x="8482171" y="1625060"/>
                </a:cubicBezTo>
                <a:cubicBezTo>
                  <a:pt x="8337050" y="1623193"/>
                  <a:pt x="7770904" y="1629843"/>
                  <a:pt x="7585681" y="1625060"/>
                </a:cubicBezTo>
                <a:cubicBezTo>
                  <a:pt x="7400458" y="1620278"/>
                  <a:pt x="7203354" y="1627130"/>
                  <a:pt x="6999515" y="1625060"/>
                </a:cubicBezTo>
                <a:cubicBezTo>
                  <a:pt x="6795676" y="1622990"/>
                  <a:pt x="6612615" y="1641524"/>
                  <a:pt x="6413349" y="1625060"/>
                </a:cubicBezTo>
                <a:cubicBezTo>
                  <a:pt x="6214083" y="1608596"/>
                  <a:pt x="6215830" y="1622749"/>
                  <a:pt x="6034065" y="1625060"/>
                </a:cubicBezTo>
                <a:cubicBezTo>
                  <a:pt x="5852300" y="1627371"/>
                  <a:pt x="5561635" y="1611139"/>
                  <a:pt x="5137575" y="1625060"/>
                </a:cubicBezTo>
                <a:cubicBezTo>
                  <a:pt x="4713515" y="1638982"/>
                  <a:pt x="4760528" y="1606808"/>
                  <a:pt x="4654850" y="1625060"/>
                </a:cubicBezTo>
                <a:cubicBezTo>
                  <a:pt x="4549173" y="1643312"/>
                  <a:pt x="4104728" y="1652464"/>
                  <a:pt x="3758360" y="1625060"/>
                </a:cubicBezTo>
                <a:cubicBezTo>
                  <a:pt x="3411992" y="1597657"/>
                  <a:pt x="3540971" y="1627080"/>
                  <a:pt x="3379076" y="1625060"/>
                </a:cubicBezTo>
                <a:cubicBezTo>
                  <a:pt x="3217181" y="1623040"/>
                  <a:pt x="2919740" y="1634184"/>
                  <a:pt x="2482587" y="1625060"/>
                </a:cubicBezTo>
                <a:cubicBezTo>
                  <a:pt x="2045434" y="1615936"/>
                  <a:pt x="1949114" y="1597682"/>
                  <a:pt x="1689538" y="1625060"/>
                </a:cubicBezTo>
                <a:cubicBezTo>
                  <a:pt x="1429962" y="1652438"/>
                  <a:pt x="1207554" y="1595501"/>
                  <a:pt x="999931" y="1625060"/>
                </a:cubicBezTo>
                <a:cubicBezTo>
                  <a:pt x="792308" y="1654619"/>
                  <a:pt x="490758" y="1670825"/>
                  <a:pt x="0" y="1625060"/>
                </a:cubicBezTo>
                <a:cubicBezTo>
                  <a:pt x="14130" y="1444808"/>
                  <a:pt x="9232" y="1304138"/>
                  <a:pt x="0" y="1099624"/>
                </a:cubicBezTo>
                <a:cubicBezTo>
                  <a:pt x="-9232" y="895110"/>
                  <a:pt x="17300" y="794592"/>
                  <a:pt x="0" y="590438"/>
                </a:cubicBezTo>
                <a:cubicBezTo>
                  <a:pt x="-17300" y="386284"/>
                  <a:pt x="-5501" y="227899"/>
                  <a:pt x="0" y="0"/>
                </a:cubicBezTo>
                <a:close/>
              </a:path>
            </a:pathLst>
          </a:custGeom>
          <a:solidFill>
            <a:schemeClr val="bg2">
              <a:lumMod val="50000"/>
            </a:schemeClr>
          </a:solidFill>
          <a:ln w="76200">
            <a:noFill/>
            <a:extLst>
              <a:ext uri="{C807C97D-BFC1-408E-A445-0C87EB9F89A2}">
                <ask:lineSketchStyleProps xmlns:ask="http://schemas.microsoft.com/office/drawing/2018/sketchyshapes" sd="4237848440">
                  <a:prstGeom prst="rect">
                    <a:avLst/>
                  </a:prstGeom>
                  <ask:type>
                    <ask:lineSketchFreehand/>
                  </ask:type>
                </ask:lineSketchStyleProps>
              </a:ext>
            </a:extLst>
          </a:ln>
          <a:effectLst>
            <a:glow rad="228600">
              <a:schemeClr val="accent5">
                <a:satMod val="175000"/>
                <a:alpha val="40000"/>
              </a:schemeClr>
            </a:glow>
          </a:effectLst>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9600" b="1" dirty="0">
                <a:solidFill>
                  <a:srgbClr val="FFFFFF"/>
                </a:solidFill>
                <a:latin typeface="+mj-lt"/>
              </a:rPr>
              <a:t>HACKNOVA</a:t>
            </a:r>
            <a:r>
              <a:rPr lang="en-US" sz="9600" b="0" i="0" u="none" strike="noStrike" cap="none" dirty="0">
                <a:solidFill>
                  <a:srgbClr val="FFFFFF"/>
                </a:solidFill>
                <a:latin typeface="Harrington" panose="04040505050A02020702" pitchFamily="82" charset="0"/>
                <a:sym typeface="Arial"/>
              </a:rPr>
              <a:t> </a:t>
            </a:r>
            <a:endParaRPr sz="3200" dirty="0">
              <a:latin typeface="Harrington" panose="04040505050A02020702" pitchFamily="82" charset="0"/>
            </a:endParaRPr>
          </a:p>
        </p:txBody>
      </p:sp>
      <p:sp>
        <p:nvSpPr>
          <p:cNvPr id="150" name="Google Shape;150;p8"/>
          <p:cNvSpPr txBox="1"/>
          <p:nvPr/>
        </p:nvSpPr>
        <p:spPr>
          <a:xfrm>
            <a:off x="3131159" y="3021928"/>
            <a:ext cx="12499499" cy="720838"/>
          </a:xfrm>
          <a:prstGeom prst="rect">
            <a:avLst/>
          </a:prstGeom>
          <a:noFill/>
          <a:ln>
            <a:noFill/>
          </a:ln>
        </p:spPr>
        <p:txBody>
          <a:bodyPr spcFirstLastPara="1" wrap="square" lIns="0" tIns="0" rIns="0" bIns="0" anchor="t" anchorCtr="0">
            <a:spAutoFit/>
          </a:bodyPr>
          <a:lstStyle/>
          <a:p>
            <a:pPr marL="0" marR="0" lvl="0" indent="0" algn="ctr" rtl="0">
              <a:lnSpc>
                <a:spcPct val="111018"/>
              </a:lnSpc>
              <a:spcBef>
                <a:spcPts val="0"/>
              </a:spcBef>
              <a:spcAft>
                <a:spcPts val="0"/>
              </a:spcAft>
              <a:buNone/>
            </a:pPr>
            <a:r>
              <a:rPr lang="en-US" sz="4220" b="1" i="0" u="none" strike="noStrike" cap="none" dirty="0">
                <a:solidFill>
                  <a:srgbClr val="D9D9D9"/>
                </a:solidFill>
                <a:latin typeface="Playfair Display"/>
                <a:ea typeface="Playfair Display"/>
                <a:cs typeface="Playfair Display"/>
                <a:sym typeface="Playfair Display"/>
              </a:rPr>
              <a:t>  </a:t>
            </a:r>
            <a:endParaRPr dirty="0"/>
          </a:p>
        </p:txBody>
      </p:sp>
      <p:sp>
        <p:nvSpPr>
          <p:cNvPr id="3" name="TextBox 2">
            <a:extLst>
              <a:ext uri="{FF2B5EF4-FFF2-40B4-BE49-F238E27FC236}">
                <a16:creationId xmlns:a16="http://schemas.microsoft.com/office/drawing/2014/main" id="{60628359-0B25-77DA-9889-805204EF329E}"/>
              </a:ext>
            </a:extLst>
          </p:cNvPr>
          <p:cNvSpPr txBox="1"/>
          <p:nvPr/>
        </p:nvSpPr>
        <p:spPr>
          <a:xfrm>
            <a:off x="3677080" y="3304630"/>
            <a:ext cx="12499499" cy="3677738"/>
          </a:xfrm>
          <a:prstGeom prst="rect">
            <a:avLst/>
          </a:prstGeom>
          <a:noFill/>
        </p:spPr>
        <p:txBody>
          <a:bodyPr wrap="square">
            <a:spAutoFit/>
          </a:bodyPr>
          <a:lstStyle/>
          <a:p>
            <a:pPr>
              <a:lnSpc>
                <a:spcPct val="150000"/>
              </a:lnSpc>
            </a:pPr>
            <a:r>
              <a:rPr lang="en-IN" sz="5400" dirty="0">
                <a:solidFill>
                  <a:schemeClr val="bg1"/>
                </a:solidFill>
              </a:rPr>
              <a:t>⚡ GUNJAN          The Speed Coder</a:t>
            </a:r>
          </a:p>
          <a:p>
            <a:pPr>
              <a:lnSpc>
                <a:spcPct val="150000"/>
              </a:lnSpc>
            </a:pPr>
            <a:r>
              <a:rPr lang="en-IN" sz="5400" dirty="0">
                <a:solidFill>
                  <a:schemeClr val="bg1"/>
                </a:solidFill>
              </a:rPr>
              <a:t> </a:t>
            </a:r>
            <a:r>
              <a:rPr lang="en-IN" sz="5400" dirty="0"/>
              <a:t>🪲 </a:t>
            </a:r>
            <a:r>
              <a:rPr lang="en-IN" sz="5400" dirty="0">
                <a:solidFill>
                  <a:schemeClr val="bg1"/>
                </a:solidFill>
              </a:rPr>
              <a:t>HARSHITA         The Debugger</a:t>
            </a:r>
          </a:p>
          <a:p>
            <a:pPr>
              <a:lnSpc>
                <a:spcPct val="150000"/>
              </a:lnSpc>
            </a:pPr>
            <a:r>
              <a:rPr lang="en-IN" sz="5400" dirty="0">
                <a:solidFill>
                  <a:schemeClr val="bg1"/>
                </a:solidFill>
              </a:rPr>
              <a:t>🌌 </a:t>
            </a:r>
            <a:r>
              <a:rPr lang="en-IN" sz="5400">
                <a:solidFill>
                  <a:schemeClr val="bg1"/>
                </a:solidFill>
              </a:rPr>
              <a:t>KHUSHI          The </a:t>
            </a:r>
            <a:r>
              <a:rPr lang="en-IN" sz="5400" dirty="0">
                <a:solidFill>
                  <a:schemeClr val="bg1"/>
                </a:solidFill>
              </a:rPr>
              <a:t>Strategist</a:t>
            </a:r>
          </a:p>
        </p:txBody>
      </p:sp>
      <p:sp>
        <p:nvSpPr>
          <p:cNvPr id="4" name="Arrow: Right 3">
            <a:extLst>
              <a:ext uri="{FF2B5EF4-FFF2-40B4-BE49-F238E27FC236}">
                <a16:creationId xmlns:a16="http://schemas.microsoft.com/office/drawing/2014/main" id="{C7A351BE-67C7-CF58-000B-1C4475C94564}"/>
              </a:ext>
            </a:extLst>
          </p:cNvPr>
          <p:cNvSpPr/>
          <p:nvPr/>
        </p:nvSpPr>
        <p:spPr>
          <a:xfrm>
            <a:off x="8225150" y="3858176"/>
            <a:ext cx="778212" cy="46692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Arrow: Right 4">
            <a:extLst>
              <a:ext uri="{FF2B5EF4-FFF2-40B4-BE49-F238E27FC236}">
                <a16:creationId xmlns:a16="http://schemas.microsoft.com/office/drawing/2014/main" id="{9C5101AE-8FD4-1A32-1F6B-1E7D889A230C}"/>
              </a:ext>
            </a:extLst>
          </p:cNvPr>
          <p:cNvSpPr/>
          <p:nvPr/>
        </p:nvSpPr>
        <p:spPr>
          <a:xfrm>
            <a:off x="8782870" y="5006762"/>
            <a:ext cx="778212" cy="46692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Arrow: Right 5">
            <a:extLst>
              <a:ext uri="{FF2B5EF4-FFF2-40B4-BE49-F238E27FC236}">
                <a16:creationId xmlns:a16="http://schemas.microsoft.com/office/drawing/2014/main" id="{EE64A66D-5944-B2CE-39BA-CE0C96DE0A61}"/>
              </a:ext>
            </a:extLst>
          </p:cNvPr>
          <p:cNvSpPr/>
          <p:nvPr/>
        </p:nvSpPr>
        <p:spPr>
          <a:xfrm>
            <a:off x="7861129" y="6310771"/>
            <a:ext cx="778212" cy="46692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transition spd="slow">
    <p:wipe/>
  </p:transition>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275</TotalTime>
  <Words>615</Words>
  <Application>Microsoft Office PowerPoint</Application>
  <PresentationFormat>Custom</PresentationFormat>
  <Paragraphs>65</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Harrington</vt:lpstr>
      <vt:lpstr>Playfair Display</vt:lpstr>
      <vt:lpstr>Courier New</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DRAWBACKS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Harshita Singh</dc:creator>
  <cp:lastModifiedBy>Mohit Pandey</cp:lastModifiedBy>
  <cp:revision>7</cp:revision>
  <dcterms:created xsi:type="dcterms:W3CDTF">2006-08-16T00:00:00Z</dcterms:created>
  <dcterms:modified xsi:type="dcterms:W3CDTF">2025-07-04T18:21:19Z</dcterms:modified>
</cp:coreProperties>
</file>